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965" r:id="rId2"/>
    <p:sldId id="2147474464" r:id="rId3"/>
    <p:sldId id="2147474465" r:id="rId4"/>
    <p:sldId id="2147474466" r:id="rId5"/>
    <p:sldId id="256" r:id="rId6"/>
    <p:sldId id="2147474479" r:id="rId7"/>
    <p:sldId id="2147474480" r:id="rId8"/>
    <p:sldId id="2147474490" r:id="rId9"/>
    <p:sldId id="2147474484" r:id="rId10"/>
    <p:sldId id="2147474481" r:id="rId11"/>
    <p:sldId id="2147474483" r:id="rId12"/>
    <p:sldId id="2147474485" r:id="rId13"/>
    <p:sldId id="2147474486" r:id="rId14"/>
    <p:sldId id="2147474467" r:id="rId15"/>
    <p:sldId id="2147474468" r:id="rId16"/>
    <p:sldId id="2147474470" r:id="rId17"/>
    <p:sldId id="2147474493" r:id="rId18"/>
    <p:sldId id="2147474494" r:id="rId19"/>
    <p:sldId id="2147474496" r:id="rId20"/>
    <p:sldId id="2147474495" r:id="rId21"/>
    <p:sldId id="2147474497" r:id="rId22"/>
    <p:sldId id="2147474505" r:id="rId23"/>
    <p:sldId id="2147474506" r:id="rId24"/>
    <p:sldId id="2147474507" r:id="rId25"/>
    <p:sldId id="2147474491" r:id="rId26"/>
    <p:sldId id="2147474492" r:id="rId27"/>
    <p:sldId id="2147474488" r:id="rId28"/>
    <p:sldId id="2147474501" r:id="rId29"/>
    <p:sldId id="2147474503" r:id="rId30"/>
    <p:sldId id="2147474508" r:id="rId31"/>
    <p:sldId id="2147474509" r:id="rId32"/>
    <p:sldId id="2147474510" r:id="rId33"/>
    <p:sldId id="2147474511" r:id="rId34"/>
    <p:sldId id="2147474512" r:id="rId35"/>
    <p:sldId id="2147474513" r:id="rId36"/>
    <p:sldId id="2147474474" r:id="rId37"/>
    <p:sldId id="314" r:id="rId38"/>
    <p:sldId id="2147474477" r:id="rId39"/>
  </p:sldIdLst>
  <p:sldSz cx="18288000" cy="10287000"/>
  <p:notesSz cx="6858000" cy="9144000"/>
  <p:embeddedFontLst>
    <p:embeddedFont>
      <p:font typeface="Libre Franklin" pitchFamily="2" charset="0"/>
      <p:regular r:id="rId41"/>
      <p:bold r:id="rId42"/>
      <p:italic r:id="rId43"/>
      <p:boldItalic r:id="rId44"/>
    </p:embeddedFont>
    <p:embeddedFont>
      <p:font typeface="Libre Franklin Light" pitchFamily="2" charset="0"/>
      <p:regular r:id="rId45"/>
      <p:italic r:id="rId46"/>
    </p:embeddedFont>
    <p:embeddedFont>
      <p:font typeface="Libre Franklin Medium" pitchFamily="2" charset="0"/>
      <p:regular r:id="rId47"/>
      <p:italic r:id="rId48"/>
    </p:embeddedFont>
    <p:embeddedFont>
      <p:font typeface="Libre Franklin Thin" pitchFamily="2" charset="0"/>
      <p:regular r:id="rId49"/>
      <p:italic r:id="rId50"/>
    </p:embeddedFont>
    <p:embeddedFont>
      <p:font typeface="Quattrocento Sans" panose="020B0502050000020003" pitchFamily="34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941651"/>
    <a:srgbClr val="1C1D21"/>
    <a:srgbClr val="1F422F"/>
    <a:srgbClr val="4D4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7" autoAdjust="0"/>
    <p:restoredTop sz="86077" autoAdjust="0"/>
  </p:normalViewPr>
  <p:slideViewPr>
    <p:cSldViewPr>
      <p:cViewPr varScale="1">
        <p:scale>
          <a:sx n="34" d="100"/>
          <a:sy n="34" d="100"/>
        </p:scale>
        <p:origin x="1638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Vieira Guimarães" userId="f193c370c6084364" providerId="LiveId" clId="{BACF9294-4C56-4940-93A5-2B96930DA9DD}"/>
    <pc:docChg chg="delSld">
      <pc:chgData name="Leonardo Vieira Guimarães" userId="f193c370c6084364" providerId="LiveId" clId="{BACF9294-4C56-4940-93A5-2B96930DA9DD}" dt="2025-02-24T20:09:49.221" v="0" actId="47"/>
      <pc:docMkLst>
        <pc:docMk/>
      </pc:docMkLst>
      <pc:sldChg chg="del">
        <pc:chgData name="Leonardo Vieira Guimarães" userId="f193c370c6084364" providerId="LiveId" clId="{BACF9294-4C56-4940-93A5-2B96930DA9DD}" dt="2025-02-24T20:09:49.221" v="0" actId="47"/>
        <pc:sldMkLst>
          <pc:docMk/>
          <pc:sldMk cId="3522056711" sldId="2147474502"/>
        </pc:sldMkLst>
      </pc:sldChg>
    </pc:docChg>
  </pc:docChgLst>
  <pc:docChgLst>
    <pc:chgData name="Leonardo Vieira Guimarães" userId="f193c370c6084364" providerId="LiveId" clId="{D1DD543C-4547-4BFC-BFA0-17C71F5D7418}"/>
    <pc:docChg chg="delSld modSld">
      <pc:chgData name="Leonardo Vieira Guimarães" userId="f193c370c6084364" providerId="LiveId" clId="{D1DD543C-4547-4BFC-BFA0-17C71F5D7418}" dt="2025-02-21T21:43:40.241" v="14" actId="47"/>
      <pc:docMkLst>
        <pc:docMk/>
      </pc:docMkLst>
      <pc:sldChg chg="del">
        <pc:chgData name="Leonardo Vieira Guimarães" userId="f193c370c6084364" providerId="LiveId" clId="{D1DD543C-4547-4BFC-BFA0-17C71F5D7418}" dt="2025-02-21T21:43:40.241" v="14" actId="47"/>
        <pc:sldMkLst>
          <pc:docMk/>
          <pc:sldMk cId="3839333" sldId="2147474487"/>
        </pc:sldMkLst>
      </pc:sldChg>
      <pc:sldChg chg="modSp mod">
        <pc:chgData name="Leonardo Vieira Guimarães" userId="f193c370c6084364" providerId="LiveId" clId="{D1DD543C-4547-4BFC-BFA0-17C71F5D7418}" dt="2025-02-21T21:11:15.599" v="13" actId="20577"/>
        <pc:sldMkLst>
          <pc:docMk/>
          <pc:sldMk cId="2950996799" sldId="2147474488"/>
        </pc:sldMkLst>
        <pc:graphicFrameChg chg="mod modGraphic">
          <ac:chgData name="Leonardo Vieira Guimarães" userId="f193c370c6084364" providerId="LiveId" clId="{D1DD543C-4547-4BFC-BFA0-17C71F5D7418}" dt="2025-02-21T21:11:15.599" v="13" actId="20577"/>
          <ac:graphicFrameMkLst>
            <pc:docMk/>
            <pc:sldMk cId="2950996799" sldId="2147474488"/>
            <ac:graphicFrameMk id="8" creationId="{632ECCA6-BEF3-B58D-A8A9-6249784D8092}"/>
          </ac:graphicFrameMkLst>
        </pc:graphicFrameChg>
      </pc:sldChg>
    </pc:docChg>
  </pc:docChgLst>
  <pc:docChgLst>
    <pc:chgData name="Leonardo Vieira Guimarães" userId="f193c370c6084364" providerId="LiveId" clId="{398BEA6D-4DBB-4860-ACC7-799982B74241}"/>
    <pc:docChg chg="undo custSel addSld delSld modSld">
      <pc:chgData name="Leonardo Vieira Guimarães" userId="f193c370c6084364" providerId="LiveId" clId="{398BEA6D-4DBB-4860-ACC7-799982B74241}" dt="2025-02-23T20:45:12.213" v="687" actId="729"/>
      <pc:docMkLst>
        <pc:docMk/>
      </pc:docMkLst>
      <pc:sldChg chg="modSp mod">
        <pc:chgData name="Leonardo Vieira Guimarães" userId="f193c370c6084364" providerId="LiveId" clId="{398BEA6D-4DBB-4860-ACC7-799982B74241}" dt="2025-02-23T11:53:18.520" v="18" actId="20577"/>
        <pc:sldMkLst>
          <pc:docMk/>
          <pc:sldMk cId="0" sldId="965"/>
        </pc:sldMkLst>
        <pc:spChg chg="mod">
          <ac:chgData name="Leonardo Vieira Guimarães" userId="f193c370c6084364" providerId="LiveId" clId="{398BEA6D-4DBB-4860-ACC7-799982B74241}" dt="2025-02-23T11:53:18.520" v="18" actId="20577"/>
          <ac:spMkLst>
            <pc:docMk/>
            <pc:sldMk cId="0" sldId="965"/>
            <ac:spMk id="2" creationId="{F0111D24-E2B4-C637-AED4-E5A4039E77BD}"/>
          </ac:spMkLst>
        </pc:spChg>
      </pc:sldChg>
      <pc:sldChg chg="modSp mod">
        <pc:chgData name="Leonardo Vieira Guimarães" userId="f193c370c6084364" providerId="LiveId" clId="{398BEA6D-4DBB-4860-ACC7-799982B74241}" dt="2025-02-23T12:01:28.038" v="250" actId="20577"/>
        <pc:sldMkLst>
          <pc:docMk/>
          <pc:sldMk cId="1036515293" sldId="2147474468"/>
        </pc:sldMkLst>
        <pc:spChg chg="mod">
          <ac:chgData name="Leonardo Vieira Guimarães" userId="f193c370c6084364" providerId="LiveId" clId="{398BEA6D-4DBB-4860-ACC7-799982B74241}" dt="2025-02-23T12:01:28.038" v="250" actId="20577"/>
          <ac:spMkLst>
            <pc:docMk/>
            <pc:sldMk cId="1036515293" sldId="2147474468"/>
            <ac:spMk id="6" creationId="{1FA49009-E470-A5D0-8613-2AE9577E3214}"/>
          </ac:spMkLst>
        </pc:spChg>
      </pc:sldChg>
      <pc:sldChg chg="mod modShow">
        <pc:chgData name="Leonardo Vieira Guimarães" userId="f193c370c6084364" providerId="LiveId" clId="{398BEA6D-4DBB-4860-ACC7-799982B74241}" dt="2025-02-23T20:45:12.213" v="687" actId="729"/>
        <pc:sldMkLst>
          <pc:docMk/>
          <pc:sldMk cId="1330187342" sldId="2147474474"/>
        </pc:sldMkLst>
      </pc:sldChg>
      <pc:sldChg chg="modNotesTx">
        <pc:chgData name="Leonardo Vieira Guimarães" userId="f193c370c6084364" providerId="LiveId" clId="{398BEA6D-4DBB-4860-ACC7-799982B74241}" dt="2025-02-23T12:50:37.774" v="453" actId="20577"/>
        <pc:sldMkLst>
          <pc:docMk/>
          <pc:sldMk cId="2950996799" sldId="2147474488"/>
        </pc:sldMkLst>
      </pc:sldChg>
      <pc:sldChg chg="modSp mod">
        <pc:chgData name="Leonardo Vieira Guimarães" userId="f193c370c6084364" providerId="LiveId" clId="{398BEA6D-4DBB-4860-ACC7-799982B74241}" dt="2025-02-23T12:48:09.559" v="412"/>
        <pc:sldMkLst>
          <pc:docMk/>
          <pc:sldMk cId="2163342416" sldId="2147474491"/>
        </pc:sldMkLst>
        <pc:spChg chg="mod">
          <ac:chgData name="Leonardo Vieira Guimarães" userId="f193c370c6084364" providerId="LiveId" clId="{398BEA6D-4DBB-4860-ACC7-799982B74241}" dt="2025-02-23T12:48:09.559" v="412"/>
          <ac:spMkLst>
            <pc:docMk/>
            <pc:sldMk cId="2163342416" sldId="2147474491"/>
            <ac:spMk id="6" creationId="{53B7E20E-0A89-D825-162E-E4285181EC8E}"/>
          </ac:spMkLst>
        </pc:spChg>
      </pc:sldChg>
      <pc:sldChg chg="modSp mod">
        <pc:chgData name="Leonardo Vieira Guimarães" userId="f193c370c6084364" providerId="LiveId" clId="{398BEA6D-4DBB-4860-ACC7-799982B74241}" dt="2025-02-23T12:50:19.709" v="429" actId="20577"/>
        <pc:sldMkLst>
          <pc:docMk/>
          <pc:sldMk cId="1355904063" sldId="2147474492"/>
        </pc:sldMkLst>
        <pc:spChg chg="mod">
          <ac:chgData name="Leonardo Vieira Guimarães" userId="f193c370c6084364" providerId="LiveId" clId="{398BEA6D-4DBB-4860-ACC7-799982B74241}" dt="2025-02-23T12:50:19.709" v="429" actId="20577"/>
          <ac:spMkLst>
            <pc:docMk/>
            <pc:sldMk cId="1355904063" sldId="2147474492"/>
            <ac:spMk id="6" creationId="{AA9D5D3F-A2CE-17F4-8794-149C81B6DB2C}"/>
          </ac:spMkLst>
        </pc:spChg>
      </pc:sldChg>
      <pc:sldChg chg="modSp mod">
        <pc:chgData name="Leonardo Vieira Guimarães" userId="f193c370c6084364" providerId="LiveId" clId="{398BEA6D-4DBB-4860-ACC7-799982B74241}" dt="2025-02-23T12:04:16.222" v="262" actId="20577"/>
        <pc:sldMkLst>
          <pc:docMk/>
          <pc:sldMk cId="484568944" sldId="2147474493"/>
        </pc:sldMkLst>
        <pc:spChg chg="mod">
          <ac:chgData name="Leonardo Vieira Guimarães" userId="f193c370c6084364" providerId="LiveId" clId="{398BEA6D-4DBB-4860-ACC7-799982B74241}" dt="2025-02-23T12:04:16.222" v="262" actId="20577"/>
          <ac:spMkLst>
            <pc:docMk/>
            <pc:sldMk cId="484568944" sldId="2147474493"/>
            <ac:spMk id="6" creationId="{D137368B-1BBC-443C-CCD1-54E7CC6A4AAB}"/>
          </ac:spMkLst>
        </pc:spChg>
      </pc:sldChg>
      <pc:sldChg chg="modSp mod">
        <pc:chgData name="Leonardo Vieira Guimarães" userId="f193c370c6084364" providerId="LiveId" clId="{398BEA6D-4DBB-4860-ACC7-799982B74241}" dt="2025-02-23T12:05:13.456" v="276" actId="20577"/>
        <pc:sldMkLst>
          <pc:docMk/>
          <pc:sldMk cId="1313373141" sldId="2147474494"/>
        </pc:sldMkLst>
        <pc:spChg chg="mod">
          <ac:chgData name="Leonardo Vieira Guimarães" userId="f193c370c6084364" providerId="LiveId" clId="{398BEA6D-4DBB-4860-ACC7-799982B74241}" dt="2025-02-23T12:05:13.456" v="276" actId="20577"/>
          <ac:spMkLst>
            <pc:docMk/>
            <pc:sldMk cId="1313373141" sldId="2147474494"/>
            <ac:spMk id="6" creationId="{8DF09389-BDC5-44AD-877A-6ADA15C8013A}"/>
          </ac:spMkLst>
        </pc:spChg>
      </pc:sldChg>
      <pc:sldChg chg="modSp mod">
        <pc:chgData name="Leonardo Vieira Guimarães" userId="f193c370c6084364" providerId="LiveId" clId="{398BEA6D-4DBB-4860-ACC7-799982B74241}" dt="2025-02-23T12:07:26.888" v="304"/>
        <pc:sldMkLst>
          <pc:docMk/>
          <pc:sldMk cId="1380038830" sldId="2147474495"/>
        </pc:sldMkLst>
        <pc:spChg chg="mod">
          <ac:chgData name="Leonardo Vieira Guimarães" userId="f193c370c6084364" providerId="LiveId" clId="{398BEA6D-4DBB-4860-ACC7-799982B74241}" dt="2025-02-23T12:07:26.888" v="304"/>
          <ac:spMkLst>
            <pc:docMk/>
            <pc:sldMk cId="1380038830" sldId="2147474495"/>
            <ac:spMk id="6" creationId="{E667F8F5-C6BA-D6D5-79B4-355AE6B06816}"/>
          </ac:spMkLst>
        </pc:spChg>
      </pc:sldChg>
      <pc:sldChg chg="modSp mod">
        <pc:chgData name="Leonardo Vieira Guimarães" userId="f193c370c6084364" providerId="LiveId" clId="{398BEA6D-4DBB-4860-ACC7-799982B74241}" dt="2025-02-23T12:06:08.325" v="292" actId="20577"/>
        <pc:sldMkLst>
          <pc:docMk/>
          <pc:sldMk cId="2174059727" sldId="2147474496"/>
        </pc:sldMkLst>
        <pc:spChg chg="mod">
          <ac:chgData name="Leonardo Vieira Guimarães" userId="f193c370c6084364" providerId="LiveId" clId="{398BEA6D-4DBB-4860-ACC7-799982B74241}" dt="2025-02-23T12:06:08.325" v="292" actId="20577"/>
          <ac:spMkLst>
            <pc:docMk/>
            <pc:sldMk cId="2174059727" sldId="2147474496"/>
            <ac:spMk id="6" creationId="{42628115-64D4-32E2-F50A-457E9DB3D9E9}"/>
          </ac:spMkLst>
        </pc:spChg>
      </pc:sldChg>
      <pc:sldChg chg="modSp mod">
        <pc:chgData name="Leonardo Vieira Guimarães" userId="f193c370c6084364" providerId="LiveId" clId="{398BEA6D-4DBB-4860-ACC7-799982B74241}" dt="2025-02-23T12:08:07.976" v="316" actId="20577"/>
        <pc:sldMkLst>
          <pc:docMk/>
          <pc:sldMk cId="1561824575" sldId="2147474497"/>
        </pc:sldMkLst>
        <pc:spChg chg="mod">
          <ac:chgData name="Leonardo Vieira Guimarães" userId="f193c370c6084364" providerId="LiveId" clId="{398BEA6D-4DBB-4860-ACC7-799982B74241}" dt="2025-02-23T12:08:07.976" v="316" actId="20577"/>
          <ac:spMkLst>
            <pc:docMk/>
            <pc:sldMk cId="1561824575" sldId="2147474497"/>
            <ac:spMk id="6" creationId="{78B25B24-5426-D8BB-EC81-04DCC844C9D6}"/>
          </ac:spMkLst>
        </pc:spChg>
      </pc:sldChg>
      <pc:sldChg chg="del">
        <pc:chgData name="Leonardo Vieira Guimarães" userId="f193c370c6084364" providerId="LiveId" clId="{398BEA6D-4DBB-4860-ACC7-799982B74241}" dt="2025-02-23T12:07:46.099" v="308" actId="47"/>
        <pc:sldMkLst>
          <pc:docMk/>
          <pc:sldMk cId="2447798709" sldId="2147474498"/>
        </pc:sldMkLst>
      </pc:sldChg>
      <pc:sldChg chg="del">
        <pc:chgData name="Leonardo Vieira Guimarães" userId="f193c370c6084364" providerId="LiveId" clId="{398BEA6D-4DBB-4860-ACC7-799982B74241}" dt="2025-02-23T12:07:47.065" v="309" actId="47"/>
        <pc:sldMkLst>
          <pc:docMk/>
          <pc:sldMk cId="2081828371" sldId="2147474499"/>
        </pc:sldMkLst>
      </pc:sldChg>
      <pc:sldChg chg="del">
        <pc:chgData name="Leonardo Vieira Guimarães" userId="f193c370c6084364" providerId="LiveId" clId="{398BEA6D-4DBB-4860-ACC7-799982B74241}" dt="2025-02-23T12:07:48.922" v="310" actId="47"/>
        <pc:sldMkLst>
          <pc:docMk/>
          <pc:sldMk cId="992184384" sldId="2147474500"/>
        </pc:sldMkLst>
      </pc:sldChg>
      <pc:sldChg chg="modNotesTx">
        <pc:chgData name="Leonardo Vieira Guimarães" userId="f193c370c6084364" providerId="LiveId" clId="{398BEA6D-4DBB-4860-ACC7-799982B74241}" dt="2025-02-23T12:50:46.132" v="454" actId="20577"/>
        <pc:sldMkLst>
          <pc:docMk/>
          <pc:sldMk cId="613535542" sldId="2147474501"/>
        </pc:sldMkLst>
      </pc:sldChg>
      <pc:sldChg chg="delSp mod modNotesTx">
        <pc:chgData name="Leonardo Vieira Guimarães" userId="f193c370c6084364" providerId="LiveId" clId="{398BEA6D-4DBB-4860-ACC7-799982B74241}" dt="2025-02-23T12:51:22.507" v="537" actId="478"/>
        <pc:sldMkLst>
          <pc:docMk/>
          <pc:sldMk cId="3522056711" sldId="2147474502"/>
        </pc:sldMkLst>
        <pc:picChg chg="del">
          <ac:chgData name="Leonardo Vieira Guimarães" userId="f193c370c6084364" providerId="LiveId" clId="{398BEA6D-4DBB-4860-ACC7-799982B74241}" dt="2025-02-23T12:51:22.507" v="537" actId="478"/>
          <ac:picMkLst>
            <pc:docMk/>
            <pc:sldMk cId="3522056711" sldId="2147474502"/>
            <ac:picMk id="17" creationId="{22E1D5B2-E1E3-A83E-DB02-27A58230B694}"/>
          </ac:picMkLst>
        </pc:picChg>
        <pc:picChg chg="del">
          <ac:chgData name="Leonardo Vieira Guimarães" userId="f193c370c6084364" providerId="LiveId" clId="{398BEA6D-4DBB-4860-ACC7-799982B74241}" dt="2025-02-23T12:51:22.507" v="537" actId="478"/>
          <ac:picMkLst>
            <pc:docMk/>
            <pc:sldMk cId="3522056711" sldId="2147474502"/>
            <ac:picMk id="18" creationId="{A88AB93B-E3C3-0775-876B-E99F61185769}"/>
          </ac:picMkLst>
        </pc:picChg>
        <pc:picChg chg="del">
          <ac:chgData name="Leonardo Vieira Guimarães" userId="f193c370c6084364" providerId="LiveId" clId="{398BEA6D-4DBB-4860-ACC7-799982B74241}" dt="2025-02-23T12:51:22.507" v="537" actId="478"/>
          <ac:picMkLst>
            <pc:docMk/>
            <pc:sldMk cId="3522056711" sldId="2147474502"/>
            <ac:picMk id="20" creationId="{8CD13E28-48E1-7680-5D88-D640D3D44A8F}"/>
          </ac:picMkLst>
        </pc:picChg>
        <pc:picChg chg="del">
          <ac:chgData name="Leonardo Vieira Guimarães" userId="f193c370c6084364" providerId="LiveId" clId="{398BEA6D-4DBB-4860-ACC7-799982B74241}" dt="2025-02-23T12:51:22.507" v="537" actId="478"/>
          <ac:picMkLst>
            <pc:docMk/>
            <pc:sldMk cId="3522056711" sldId="2147474502"/>
            <ac:picMk id="22" creationId="{2866ABED-9D1D-0E06-9C2B-075A44AC592B}"/>
          </ac:picMkLst>
        </pc:picChg>
      </pc:sldChg>
      <pc:sldChg chg="addSp delSp modSp mod modNotesTx">
        <pc:chgData name="Leonardo Vieira Guimarães" userId="f193c370c6084364" providerId="LiveId" clId="{398BEA6D-4DBB-4860-ACC7-799982B74241}" dt="2025-02-23T12:59:39.907" v="558" actId="14100"/>
        <pc:sldMkLst>
          <pc:docMk/>
          <pc:sldMk cId="2335599640" sldId="2147474503"/>
        </pc:sldMkLst>
        <pc:spChg chg="mod">
          <ac:chgData name="Leonardo Vieira Guimarães" userId="f193c370c6084364" providerId="LiveId" clId="{398BEA6D-4DBB-4860-ACC7-799982B74241}" dt="2025-02-23T12:55:31.131" v="539" actId="1076"/>
          <ac:spMkLst>
            <pc:docMk/>
            <pc:sldMk cId="2335599640" sldId="2147474503"/>
            <ac:spMk id="6" creationId="{058C78FA-84E9-99E4-EB5C-1E4A2332A567}"/>
          </ac:spMkLst>
        </pc:spChg>
        <pc:picChg chg="del">
          <ac:chgData name="Leonardo Vieira Guimarães" userId="f193c370c6084364" providerId="LiveId" clId="{398BEA6D-4DBB-4860-ACC7-799982B74241}" dt="2025-02-23T12:51:26.985" v="538" actId="478"/>
          <ac:picMkLst>
            <pc:docMk/>
            <pc:sldMk cId="2335599640" sldId="2147474503"/>
            <ac:picMk id="7" creationId="{8B778975-C4D3-C4A4-54ED-54AD18336BDC}"/>
          </ac:picMkLst>
        </pc:picChg>
        <pc:picChg chg="del">
          <ac:chgData name="Leonardo Vieira Guimarães" userId="f193c370c6084364" providerId="LiveId" clId="{398BEA6D-4DBB-4860-ACC7-799982B74241}" dt="2025-02-23T12:51:26.985" v="538" actId="478"/>
          <ac:picMkLst>
            <pc:docMk/>
            <pc:sldMk cId="2335599640" sldId="2147474503"/>
            <ac:picMk id="9" creationId="{57DDB017-7F9F-67F1-D1F3-D6237BC51ACB}"/>
          </ac:picMkLst>
        </pc:picChg>
        <pc:picChg chg="add mod">
          <ac:chgData name="Leonardo Vieira Guimarães" userId="f193c370c6084364" providerId="LiveId" clId="{398BEA6D-4DBB-4860-ACC7-799982B74241}" dt="2025-02-23T12:55:37.253" v="543" actId="1076"/>
          <ac:picMkLst>
            <pc:docMk/>
            <pc:sldMk cId="2335599640" sldId="2147474503"/>
            <ac:picMk id="10" creationId="{6B367E22-84E7-7C12-A03D-988ABA4D9346}"/>
          </ac:picMkLst>
        </pc:picChg>
        <pc:picChg chg="del">
          <ac:chgData name="Leonardo Vieira Guimarães" userId="f193c370c6084364" providerId="LiveId" clId="{398BEA6D-4DBB-4860-ACC7-799982B74241}" dt="2025-02-23T12:51:26.985" v="538" actId="478"/>
          <ac:picMkLst>
            <pc:docMk/>
            <pc:sldMk cId="2335599640" sldId="2147474503"/>
            <ac:picMk id="11" creationId="{C46BBF67-3CA2-3E64-3641-25F3C116E431}"/>
          </ac:picMkLst>
        </pc:picChg>
        <pc:picChg chg="add mod">
          <ac:chgData name="Leonardo Vieira Guimarães" userId="f193c370c6084364" providerId="LiveId" clId="{398BEA6D-4DBB-4860-ACC7-799982B74241}" dt="2025-02-23T12:57:05.242" v="547" actId="1076"/>
          <ac:picMkLst>
            <pc:docMk/>
            <pc:sldMk cId="2335599640" sldId="2147474503"/>
            <ac:picMk id="13" creationId="{A17C4458-15B6-B2D4-B0CE-87FDFE50F99B}"/>
          </ac:picMkLst>
        </pc:picChg>
        <pc:picChg chg="add mod">
          <ac:chgData name="Leonardo Vieira Guimarães" userId="f193c370c6084364" providerId="LiveId" clId="{398BEA6D-4DBB-4860-ACC7-799982B74241}" dt="2025-02-23T12:59:39.907" v="558" actId="14100"/>
          <ac:picMkLst>
            <pc:docMk/>
            <pc:sldMk cId="2335599640" sldId="2147474503"/>
            <ac:picMk id="15" creationId="{770B8C33-26D7-07E0-D680-9E3026D23D0A}"/>
          </ac:picMkLst>
        </pc:picChg>
        <pc:picChg chg="del">
          <ac:chgData name="Leonardo Vieira Guimarães" userId="f193c370c6084364" providerId="LiveId" clId="{398BEA6D-4DBB-4860-ACC7-799982B74241}" dt="2025-02-23T12:51:26.985" v="538" actId="478"/>
          <ac:picMkLst>
            <pc:docMk/>
            <pc:sldMk cId="2335599640" sldId="2147474503"/>
            <ac:picMk id="16" creationId="{DCCD960E-ACAF-082D-2732-E6ABB9145CFC}"/>
          </ac:picMkLst>
        </pc:picChg>
        <pc:picChg chg="add mod">
          <ac:chgData name="Leonardo Vieira Guimarães" userId="f193c370c6084364" providerId="LiveId" clId="{398BEA6D-4DBB-4860-ACC7-799982B74241}" dt="2025-02-23T12:59:35.967" v="557" actId="1076"/>
          <ac:picMkLst>
            <pc:docMk/>
            <pc:sldMk cId="2335599640" sldId="2147474503"/>
            <ac:picMk id="18" creationId="{7158D58A-08A4-DDE2-53EE-D58D945A9925}"/>
          </ac:picMkLst>
        </pc:picChg>
      </pc:sldChg>
      <pc:sldChg chg="del modNotesTx">
        <pc:chgData name="Leonardo Vieira Guimarães" userId="f193c370c6084364" providerId="LiveId" clId="{398BEA6D-4DBB-4860-ACC7-799982B74241}" dt="2025-02-23T20:43:55.039" v="672" actId="47"/>
        <pc:sldMkLst>
          <pc:docMk/>
          <pc:sldMk cId="758530033" sldId="2147474504"/>
        </pc:sldMkLst>
      </pc:sldChg>
      <pc:sldChg chg="modSp add mod">
        <pc:chgData name="Leonardo Vieira Guimarães" userId="f193c370c6084364" providerId="LiveId" clId="{398BEA6D-4DBB-4860-ACC7-799982B74241}" dt="2025-02-23T12:43:48.526" v="384" actId="11"/>
        <pc:sldMkLst>
          <pc:docMk/>
          <pc:sldMk cId="3516937418" sldId="2147474505"/>
        </pc:sldMkLst>
        <pc:spChg chg="mod">
          <ac:chgData name="Leonardo Vieira Guimarães" userId="f193c370c6084364" providerId="LiveId" clId="{398BEA6D-4DBB-4860-ACC7-799982B74241}" dt="2025-02-23T12:43:48.526" v="384" actId="11"/>
          <ac:spMkLst>
            <pc:docMk/>
            <pc:sldMk cId="3516937418" sldId="2147474505"/>
            <ac:spMk id="6" creationId="{64BD39E4-DF34-4D1B-071A-CA3DAF6D50BF}"/>
          </ac:spMkLst>
        </pc:spChg>
      </pc:sldChg>
      <pc:sldChg chg="modSp add mod">
        <pc:chgData name="Leonardo Vieira Guimarães" userId="f193c370c6084364" providerId="LiveId" clId="{398BEA6D-4DBB-4860-ACC7-799982B74241}" dt="2025-02-23T12:45:45.327" v="393" actId="11"/>
        <pc:sldMkLst>
          <pc:docMk/>
          <pc:sldMk cId="3263481116" sldId="2147474506"/>
        </pc:sldMkLst>
        <pc:spChg chg="mod">
          <ac:chgData name="Leonardo Vieira Guimarães" userId="f193c370c6084364" providerId="LiveId" clId="{398BEA6D-4DBB-4860-ACC7-799982B74241}" dt="2025-02-23T12:45:45.327" v="393" actId="11"/>
          <ac:spMkLst>
            <pc:docMk/>
            <pc:sldMk cId="3263481116" sldId="2147474506"/>
            <ac:spMk id="6" creationId="{B5EC7EED-C0C1-7D4E-A005-F4FB8BB151E2}"/>
          </ac:spMkLst>
        </pc:spChg>
      </pc:sldChg>
      <pc:sldChg chg="modSp add mod">
        <pc:chgData name="Leonardo Vieira Guimarães" userId="f193c370c6084364" providerId="LiveId" clId="{398BEA6D-4DBB-4860-ACC7-799982B74241}" dt="2025-02-23T12:46:50.343" v="409" actId="11"/>
        <pc:sldMkLst>
          <pc:docMk/>
          <pc:sldMk cId="3704020641" sldId="2147474507"/>
        </pc:sldMkLst>
        <pc:spChg chg="mod">
          <ac:chgData name="Leonardo Vieira Guimarães" userId="f193c370c6084364" providerId="LiveId" clId="{398BEA6D-4DBB-4860-ACC7-799982B74241}" dt="2025-02-23T12:46:50.343" v="409" actId="11"/>
          <ac:spMkLst>
            <pc:docMk/>
            <pc:sldMk cId="3704020641" sldId="2147474507"/>
            <ac:spMk id="6" creationId="{6FEA6220-68F8-6403-42DB-09DA664BBAB1}"/>
          </ac:spMkLst>
        </pc:spChg>
      </pc:sldChg>
      <pc:sldChg chg="addSp delSp modSp add mod">
        <pc:chgData name="Leonardo Vieira Guimarães" userId="f193c370c6084364" providerId="LiveId" clId="{398BEA6D-4DBB-4860-ACC7-799982B74241}" dt="2025-02-23T13:05:39.777" v="578" actId="1076"/>
        <pc:sldMkLst>
          <pc:docMk/>
          <pc:sldMk cId="2772052624" sldId="2147474508"/>
        </pc:sldMkLst>
        <pc:picChg chg="add mod">
          <ac:chgData name="Leonardo Vieira Guimarães" userId="f193c370c6084364" providerId="LiveId" clId="{398BEA6D-4DBB-4860-ACC7-799982B74241}" dt="2025-02-23T13:05:39.777" v="578" actId="1076"/>
          <ac:picMkLst>
            <pc:docMk/>
            <pc:sldMk cId="2772052624" sldId="2147474508"/>
            <ac:picMk id="8" creationId="{E72ED227-77F6-AD70-2FFB-24F2791213FF}"/>
          </ac:picMkLst>
        </pc:picChg>
        <pc:picChg chg="del">
          <ac:chgData name="Leonardo Vieira Guimarães" userId="f193c370c6084364" providerId="LiveId" clId="{398BEA6D-4DBB-4860-ACC7-799982B74241}" dt="2025-02-23T13:00:35.276" v="560" actId="478"/>
          <ac:picMkLst>
            <pc:docMk/>
            <pc:sldMk cId="2772052624" sldId="2147474508"/>
            <ac:picMk id="10" creationId="{6BEE6B34-CAE6-3C34-CD68-FCAE2F27C707}"/>
          </ac:picMkLst>
        </pc:picChg>
        <pc:picChg chg="add mod">
          <ac:chgData name="Leonardo Vieira Guimarães" userId="f193c370c6084364" providerId="LiveId" clId="{398BEA6D-4DBB-4860-ACC7-799982B74241}" dt="2025-02-23T13:05:39.777" v="578" actId="1076"/>
          <ac:picMkLst>
            <pc:docMk/>
            <pc:sldMk cId="2772052624" sldId="2147474508"/>
            <ac:picMk id="11" creationId="{A1B9E282-217B-C139-01E3-D840432B45A6}"/>
          </ac:picMkLst>
        </pc:picChg>
        <pc:picChg chg="del mod">
          <ac:chgData name="Leonardo Vieira Guimarães" userId="f193c370c6084364" providerId="LiveId" clId="{398BEA6D-4DBB-4860-ACC7-799982B74241}" dt="2025-02-23T13:00:49.430" v="566" actId="478"/>
          <ac:picMkLst>
            <pc:docMk/>
            <pc:sldMk cId="2772052624" sldId="2147474508"/>
            <ac:picMk id="13" creationId="{8D1EB346-E628-579A-CD88-D79CD364EB8B}"/>
          </ac:picMkLst>
        </pc:picChg>
        <pc:picChg chg="add mod">
          <ac:chgData name="Leonardo Vieira Guimarães" userId="f193c370c6084364" providerId="LiveId" clId="{398BEA6D-4DBB-4860-ACC7-799982B74241}" dt="2025-02-23T13:05:39.777" v="578" actId="1076"/>
          <ac:picMkLst>
            <pc:docMk/>
            <pc:sldMk cId="2772052624" sldId="2147474508"/>
            <ac:picMk id="14" creationId="{EB454901-280A-9BAF-52E8-65614ECE274F}"/>
          </ac:picMkLst>
        </pc:picChg>
        <pc:picChg chg="del">
          <ac:chgData name="Leonardo Vieira Guimarães" userId="f193c370c6084364" providerId="LiveId" clId="{398BEA6D-4DBB-4860-ACC7-799982B74241}" dt="2025-02-23T13:00:49.430" v="566" actId="478"/>
          <ac:picMkLst>
            <pc:docMk/>
            <pc:sldMk cId="2772052624" sldId="2147474508"/>
            <ac:picMk id="15" creationId="{57605AE0-16F6-968E-5079-332AC0190CDD}"/>
          </ac:picMkLst>
        </pc:picChg>
        <pc:picChg chg="add mod">
          <ac:chgData name="Leonardo Vieira Guimarães" userId="f193c370c6084364" providerId="LiveId" clId="{398BEA6D-4DBB-4860-ACC7-799982B74241}" dt="2025-02-23T13:05:39.777" v="578" actId="1076"/>
          <ac:picMkLst>
            <pc:docMk/>
            <pc:sldMk cId="2772052624" sldId="2147474508"/>
            <ac:picMk id="17" creationId="{47EAE7F3-CDA8-1061-DF71-2043123A8BCE}"/>
          </ac:picMkLst>
        </pc:picChg>
        <pc:picChg chg="del">
          <ac:chgData name="Leonardo Vieira Guimarães" userId="f193c370c6084364" providerId="LiveId" clId="{398BEA6D-4DBB-4860-ACC7-799982B74241}" dt="2025-02-23T13:00:49.430" v="566" actId="478"/>
          <ac:picMkLst>
            <pc:docMk/>
            <pc:sldMk cId="2772052624" sldId="2147474508"/>
            <ac:picMk id="18" creationId="{1BB8F07F-1E44-F655-6BA4-D2166C106C51}"/>
          </ac:picMkLst>
        </pc:picChg>
      </pc:sldChg>
      <pc:sldChg chg="addSp delSp modSp add mod">
        <pc:chgData name="Leonardo Vieira Guimarães" userId="f193c370c6084364" providerId="LiveId" clId="{398BEA6D-4DBB-4860-ACC7-799982B74241}" dt="2025-02-23T13:17:14.369" v="605" actId="14100"/>
        <pc:sldMkLst>
          <pc:docMk/>
          <pc:sldMk cId="4068647976" sldId="2147474509"/>
        </pc:sldMkLst>
        <pc:spChg chg="add">
          <ac:chgData name="Leonardo Vieira Guimarães" userId="f193c370c6084364" providerId="LiveId" clId="{398BEA6D-4DBB-4860-ACC7-799982B74241}" dt="2025-02-23T13:09:55.426" v="586"/>
          <ac:spMkLst>
            <pc:docMk/>
            <pc:sldMk cId="4068647976" sldId="2147474509"/>
            <ac:spMk id="10" creationId="{BFF07DE1-6849-AEA1-06E4-BFFC80EAE8AE}"/>
          </ac:spMkLst>
        </pc:spChg>
        <pc:picChg chg="del">
          <ac:chgData name="Leonardo Vieira Guimarães" userId="f193c370c6084364" providerId="LiveId" clId="{398BEA6D-4DBB-4860-ACC7-799982B74241}" dt="2025-02-23T13:05:53.434" v="580" actId="478"/>
          <ac:picMkLst>
            <pc:docMk/>
            <pc:sldMk cId="4068647976" sldId="2147474509"/>
            <ac:picMk id="8" creationId="{17C56A03-7E64-438D-1525-FFD4B015CCA5}"/>
          </ac:picMkLst>
        </pc:picChg>
        <pc:picChg chg="add del mod">
          <ac:chgData name="Leonardo Vieira Guimarães" userId="f193c370c6084364" providerId="LiveId" clId="{398BEA6D-4DBB-4860-ACC7-799982B74241}" dt="2025-02-23T13:11:55.848" v="591" actId="478"/>
          <ac:picMkLst>
            <pc:docMk/>
            <pc:sldMk cId="4068647976" sldId="2147474509"/>
            <ac:picMk id="9" creationId="{0A5CE6A7-4612-7D5B-880F-F992393EC63E}"/>
          </ac:picMkLst>
        </pc:picChg>
        <pc:picChg chg="del">
          <ac:chgData name="Leonardo Vieira Guimarães" userId="f193c370c6084364" providerId="LiveId" clId="{398BEA6D-4DBB-4860-ACC7-799982B74241}" dt="2025-02-23T13:05:55.833" v="581" actId="478"/>
          <ac:picMkLst>
            <pc:docMk/>
            <pc:sldMk cId="4068647976" sldId="2147474509"/>
            <ac:picMk id="11" creationId="{53BC939D-386E-16C7-087B-E7628F65A4AC}"/>
          </ac:picMkLst>
        </pc:picChg>
        <pc:picChg chg="add del">
          <ac:chgData name="Leonardo Vieira Guimarães" userId="f193c370c6084364" providerId="LiveId" clId="{398BEA6D-4DBB-4860-ACC7-799982B74241}" dt="2025-02-23T13:10:24.017" v="588" actId="22"/>
          <ac:picMkLst>
            <pc:docMk/>
            <pc:sldMk cId="4068647976" sldId="2147474509"/>
            <ac:picMk id="13" creationId="{DE0FE1F0-EE5A-8C13-D12D-5EC4A799A47B}"/>
          </ac:picMkLst>
        </pc:picChg>
        <pc:picChg chg="del">
          <ac:chgData name="Leonardo Vieira Guimarães" userId="f193c370c6084364" providerId="LiveId" clId="{398BEA6D-4DBB-4860-ACC7-799982B74241}" dt="2025-02-23T13:05:53.434" v="580" actId="478"/>
          <ac:picMkLst>
            <pc:docMk/>
            <pc:sldMk cId="4068647976" sldId="2147474509"/>
            <ac:picMk id="14" creationId="{8B5E20B7-9201-7BDB-D7EE-0C1D0B0B291D}"/>
          </ac:picMkLst>
        </pc:picChg>
        <pc:picChg chg="add del">
          <ac:chgData name="Leonardo Vieira Guimarães" userId="f193c370c6084364" providerId="LiveId" clId="{398BEA6D-4DBB-4860-ACC7-799982B74241}" dt="2025-02-23T13:11:53.628" v="590" actId="22"/>
          <ac:picMkLst>
            <pc:docMk/>
            <pc:sldMk cId="4068647976" sldId="2147474509"/>
            <ac:picMk id="16" creationId="{1880A763-A995-945F-C8CD-A663AF445337}"/>
          </ac:picMkLst>
        </pc:picChg>
        <pc:picChg chg="del">
          <ac:chgData name="Leonardo Vieira Guimarães" userId="f193c370c6084364" providerId="LiveId" clId="{398BEA6D-4DBB-4860-ACC7-799982B74241}" dt="2025-02-23T13:05:53.434" v="580" actId="478"/>
          <ac:picMkLst>
            <pc:docMk/>
            <pc:sldMk cId="4068647976" sldId="2147474509"/>
            <ac:picMk id="17" creationId="{328D7076-F5FB-DF30-3D77-BE0299589DF3}"/>
          </ac:picMkLst>
        </pc:picChg>
        <pc:picChg chg="add mod">
          <ac:chgData name="Leonardo Vieira Guimarães" userId="f193c370c6084364" providerId="LiveId" clId="{398BEA6D-4DBB-4860-ACC7-799982B74241}" dt="2025-02-23T13:13:24.496" v="598" actId="14100"/>
          <ac:picMkLst>
            <pc:docMk/>
            <pc:sldMk cId="4068647976" sldId="2147474509"/>
            <ac:picMk id="19" creationId="{8F1F5993-2B72-90E4-0402-6EBE41064378}"/>
          </ac:picMkLst>
        </pc:picChg>
        <pc:picChg chg="add mod">
          <ac:chgData name="Leonardo Vieira Guimarães" userId="f193c370c6084364" providerId="LiveId" clId="{398BEA6D-4DBB-4860-ACC7-799982B74241}" dt="2025-02-23T13:13:22.388" v="597" actId="14100"/>
          <ac:picMkLst>
            <pc:docMk/>
            <pc:sldMk cId="4068647976" sldId="2147474509"/>
            <ac:picMk id="21" creationId="{E2B61793-0DFB-42DF-3342-3B2E6106B6AE}"/>
          </ac:picMkLst>
        </pc:picChg>
        <pc:picChg chg="add mod">
          <ac:chgData name="Leonardo Vieira Guimarães" userId="f193c370c6084364" providerId="LiveId" clId="{398BEA6D-4DBB-4860-ACC7-799982B74241}" dt="2025-02-23T13:17:14.369" v="605" actId="14100"/>
          <ac:picMkLst>
            <pc:docMk/>
            <pc:sldMk cId="4068647976" sldId="2147474509"/>
            <ac:picMk id="23" creationId="{9C820A31-7FE1-9EF4-7B41-306573C81556}"/>
          </ac:picMkLst>
        </pc:picChg>
        <pc:picChg chg="add mod">
          <ac:chgData name="Leonardo Vieira Guimarães" userId="f193c370c6084364" providerId="LiveId" clId="{398BEA6D-4DBB-4860-ACC7-799982B74241}" dt="2025-02-23T13:17:11.257" v="603" actId="14100"/>
          <ac:picMkLst>
            <pc:docMk/>
            <pc:sldMk cId="4068647976" sldId="2147474509"/>
            <ac:picMk id="25" creationId="{F54E2EE3-CEC9-D5CA-BDD8-E136DC480171}"/>
          </ac:picMkLst>
        </pc:picChg>
      </pc:sldChg>
      <pc:sldChg chg="addSp delSp modSp add mod">
        <pc:chgData name="Leonardo Vieira Guimarães" userId="f193c370c6084364" providerId="LiveId" clId="{398BEA6D-4DBB-4860-ACC7-799982B74241}" dt="2025-02-23T18:16:36.615" v="623" actId="14100"/>
        <pc:sldMkLst>
          <pc:docMk/>
          <pc:sldMk cId="3210555896" sldId="2147474510"/>
        </pc:sldMkLst>
        <pc:picChg chg="add mod">
          <ac:chgData name="Leonardo Vieira Guimarães" userId="f193c370c6084364" providerId="LiveId" clId="{398BEA6D-4DBB-4860-ACC7-799982B74241}" dt="2025-02-23T13:19:41.270" v="610" actId="1076"/>
          <ac:picMkLst>
            <pc:docMk/>
            <pc:sldMk cId="3210555896" sldId="2147474510"/>
            <ac:picMk id="8" creationId="{62174BE2-6E2F-2173-DB98-0ABD327917E6}"/>
          </ac:picMkLst>
        </pc:picChg>
        <pc:picChg chg="add mod">
          <ac:chgData name="Leonardo Vieira Guimarães" userId="f193c370c6084364" providerId="LiveId" clId="{398BEA6D-4DBB-4860-ACC7-799982B74241}" dt="2025-02-23T13:22:09.163" v="615" actId="14100"/>
          <ac:picMkLst>
            <pc:docMk/>
            <pc:sldMk cId="3210555896" sldId="2147474510"/>
            <ac:picMk id="10" creationId="{C2FA0006-A312-2E9A-37EB-91D2F26B78D6}"/>
          </ac:picMkLst>
        </pc:picChg>
        <pc:picChg chg="add mod">
          <ac:chgData name="Leonardo Vieira Guimarães" userId="f193c370c6084364" providerId="LiveId" clId="{398BEA6D-4DBB-4860-ACC7-799982B74241}" dt="2025-02-23T13:52:07.393" v="620" actId="14100"/>
          <ac:picMkLst>
            <pc:docMk/>
            <pc:sldMk cId="3210555896" sldId="2147474510"/>
            <ac:picMk id="12" creationId="{2367615B-8831-195B-790E-9B9F31F1185C}"/>
          </ac:picMkLst>
        </pc:picChg>
        <pc:picChg chg="add mod">
          <ac:chgData name="Leonardo Vieira Guimarães" userId="f193c370c6084364" providerId="LiveId" clId="{398BEA6D-4DBB-4860-ACC7-799982B74241}" dt="2025-02-23T18:16:36.615" v="623" actId="14100"/>
          <ac:picMkLst>
            <pc:docMk/>
            <pc:sldMk cId="3210555896" sldId="2147474510"/>
            <ac:picMk id="14" creationId="{7891D66A-60FC-1C5D-AF1D-418AD764741E}"/>
          </ac:picMkLst>
        </pc:picChg>
        <pc:picChg chg="del">
          <ac:chgData name="Leonardo Vieira Guimarães" userId="f193c370c6084364" providerId="LiveId" clId="{398BEA6D-4DBB-4860-ACC7-799982B74241}" dt="2025-02-23T13:19:34.742" v="607" actId="478"/>
          <ac:picMkLst>
            <pc:docMk/>
            <pc:sldMk cId="3210555896" sldId="2147474510"/>
            <ac:picMk id="19" creationId="{CBB3015B-2702-8C58-6683-752D8BAE8728}"/>
          </ac:picMkLst>
        </pc:picChg>
        <pc:picChg chg="del">
          <ac:chgData name="Leonardo Vieira Guimarães" userId="f193c370c6084364" providerId="LiveId" clId="{398BEA6D-4DBB-4860-ACC7-799982B74241}" dt="2025-02-23T13:19:34.742" v="607" actId="478"/>
          <ac:picMkLst>
            <pc:docMk/>
            <pc:sldMk cId="3210555896" sldId="2147474510"/>
            <ac:picMk id="21" creationId="{4C74AFA3-D53C-A28B-6244-BE8E9EC8256F}"/>
          </ac:picMkLst>
        </pc:picChg>
        <pc:picChg chg="del">
          <ac:chgData name="Leonardo Vieira Guimarães" userId="f193c370c6084364" providerId="LiveId" clId="{398BEA6D-4DBB-4860-ACC7-799982B74241}" dt="2025-02-23T13:19:34.742" v="607" actId="478"/>
          <ac:picMkLst>
            <pc:docMk/>
            <pc:sldMk cId="3210555896" sldId="2147474510"/>
            <ac:picMk id="23" creationId="{909D29A4-1344-54E8-B854-5FE509FD6CA4}"/>
          </ac:picMkLst>
        </pc:picChg>
        <pc:picChg chg="del">
          <ac:chgData name="Leonardo Vieira Guimarães" userId="f193c370c6084364" providerId="LiveId" clId="{398BEA6D-4DBB-4860-ACC7-799982B74241}" dt="2025-02-23T13:19:34.742" v="607" actId="478"/>
          <ac:picMkLst>
            <pc:docMk/>
            <pc:sldMk cId="3210555896" sldId="2147474510"/>
            <ac:picMk id="25" creationId="{0D95EBCF-2447-BE21-3C0E-D892CA399C0D}"/>
          </ac:picMkLst>
        </pc:picChg>
      </pc:sldChg>
      <pc:sldChg chg="addSp delSp modSp add mod">
        <pc:chgData name="Leonardo Vieira Guimarães" userId="f193c370c6084364" providerId="LiveId" clId="{398BEA6D-4DBB-4860-ACC7-799982B74241}" dt="2025-02-23T20:43:48.274" v="671" actId="14100"/>
        <pc:sldMkLst>
          <pc:docMk/>
          <pc:sldMk cId="3243227282" sldId="2147474511"/>
        </pc:sldMkLst>
        <pc:picChg chg="del">
          <ac:chgData name="Leonardo Vieira Guimarães" userId="f193c370c6084364" providerId="LiveId" clId="{398BEA6D-4DBB-4860-ACC7-799982B74241}" dt="2025-02-23T18:18:18.918" v="625" actId="478"/>
          <ac:picMkLst>
            <pc:docMk/>
            <pc:sldMk cId="3243227282" sldId="2147474511"/>
            <ac:picMk id="8" creationId="{EB621EAF-9E61-CAEE-AB83-60FC9F0637E3}"/>
          </ac:picMkLst>
        </pc:picChg>
        <pc:picChg chg="add mod">
          <ac:chgData name="Leonardo Vieira Guimarães" userId="f193c370c6084364" providerId="LiveId" clId="{398BEA6D-4DBB-4860-ACC7-799982B74241}" dt="2025-02-23T18:18:25.224" v="628" actId="14100"/>
          <ac:picMkLst>
            <pc:docMk/>
            <pc:sldMk cId="3243227282" sldId="2147474511"/>
            <ac:picMk id="9" creationId="{D79693B5-60EF-4E93-A478-436E16406F95}"/>
          </ac:picMkLst>
        </pc:picChg>
        <pc:picChg chg="del">
          <ac:chgData name="Leonardo Vieira Guimarães" userId="f193c370c6084364" providerId="LiveId" clId="{398BEA6D-4DBB-4860-ACC7-799982B74241}" dt="2025-02-23T18:18:18.918" v="625" actId="478"/>
          <ac:picMkLst>
            <pc:docMk/>
            <pc:sldMk cId="3243227282" sldId="2147474511"/>
            <ac:picMk id="10" creationId="{1ED1F360-A0A0-D132-AFC1-7925D61D1174}"/>
          </ac:picMkLst>
        </pc:picChg>
        <pc:picChg chg="del">
          <ac:chgData name="Leonardo Vieira Guimarães" userId="f193c370c6084364" providerId="LiveId" clId="{398BEA6D-4DBB-4860-ACC7-799982B74241}" dt="2025-02-23T18:18:18.918" v="625" actId="478"/>
          <ac:picMkLst>
            <pc:docMk/>
            <pc:sldMk cId="3243227282" sldId="2147474511"/>
            <ac:picMk id="12" creationId="{8383CCB7-08AB-45A9-6F4E-B32AD0F23069}"/>
          </ac:picMkLst>
        </pc:picChg>
        <pc:picChg chg="add mod">
          <ac:chgData name="Leonardo Vieira Guimarães" userId="f193c370c6084364" providerId="LiveId" clId="{398BEA6D-4DBB-4860-ACC7-799982B74241}" dt="2025-02-23T18:19:00.208" v="632" actId="1076"/>
          <ac:picMkLst>
            <pc:docMk/>
            <pc:sldMk cId="3243227282" sldId="2147474511"/>
            <ac:picMk id="13" creationId="{1D14A308-80EB-6942-6BE0-C62D3B7690A2}"/>
          </ac:picMkLst>
        </pc:picChg>
        <pc:picChg chg="del">
          <ac:chgData name="Leonardo Vieira Guimarães" userId="f193c370c6084364" providerId="LiveId" clId="{398BEA6D-4DBB-4860-ACC7-799982B74241}" dt="2025-02-23T18:18:18.918" v="625" actId="478"/>
          <ac:picMkLst>
            <pc:docMk/>
            <pc:sldMk cId="3243227282" sldId="2147474511"/>
            <ac:picMk id="14" creationId="{9CC15741-204E-6FCB-7A25-2CE3FD30FED6}"/>
          </ac:picMkLst>
        </pc:picChg>
        <pc:picChg chg="add mod">
          <ac:chgData name="Leonardo Vieira Guimarães" userId="f193c370c6084364" providerId="LiveId" clId="{398BEA6D-4DBB-4860-ACC7-799982B74241}" dt="2025-02-23T18:20:39.941" v="635" actId="14100"/>
          <ac:picMkLst>
            <pc:docMk/>
            <pc:sldMk cId="3243227282" sldId="2147474511"/>
            <ac:picMk id="16" creationId="{47BE82C2-79A5-893D-5037-B87F9AC6F5A5}"/>
          </ac:picMkLst>
        </pc:picChg>
        <pc:picChg chg="add mod">
          <ac:chgData name="Leonardo Vieira Guimarães" userId="f193c370c6084364" providerId="LiveId" clId="{398BEA6D-4DBB-4860-ACC7-799982B74241}" dt="2025-02-23T20:43:48.274" v="671" actId="14100"/>
          <ac:picMkLst>
            <pc:docMk/>
            <pc:sldMk cId="3243227282" sldId="2147474511"/>
            <ac:picMk id="18" creationId="{0BC51C20-0AEA-4EE9-175F-7CA7BBA846D9}"/>
          </ac:picMkLst>
        </pc:picChg>
      </pc:sldChg>
      <pc:sldChg chg="addSp delSp modSp add mod">
        <pc:chgData name="Leonardo Vieira Guimarães" userId="f193c370c6084364" providerId="LiveId" clId="{398BEA6D-4DBB-4860-ACC7-799982B74241}" dt="2025-02-23T20:41:58.332" v="660" actId="14100"/>
        <pc:sldMkLst>
          <pc:docMk/>
          <pc:sldMk cId="3129027628" sldId="2147474512"/>
        </pc:sldMkLst>
        <pc:picChg chg="add mod">
          <ac:chgData name="Leonardo Vieira Guimarães" userId="f193c370c6084364" providerId="LiveId" clId="{398BEA6D-4DBB-4860-ACC7-799982B74241}" dt="2025-02-23T18:23:14.536" v="641" actId="1076"/>
          <ac:picMkLst>
            <pc:docMk/>
            <pc:sldMk cId="3129027628" sldId="2147474512"/>
            <ac:picMk id="8" creationId="{D47C7F2D-7E40-976E-9F8F-5BFFED77BD56}"/>
          </ac:picMkLst>
        </pc:picChg>
        <pc:picChg chg="del">
          <ac:chgData name="Leonardo Vieira Guimarães" userId="f193c370c6084364" providerId="LiveId" clId="{398BEA6D-4DBB-4860-ACC7-799982B74241}" dt="2025-02-23T18:21:19.685" v="637" actId="478"/>
          <ac:picMkLst>
            <pc:docMk/>
            <pc:sldMk cId="3129027628" sldId="2147474512"/>
            <ac:picMk id="9" creationId="{3C34140C-72C1-FFD2-18CF-7472D038B00F}"/>
          </ac:picMkLst>
        </pc:picChg>
        <pc:picChg chg="add mod">
          <ac:chgData name="Leonardo Vieira Guimarães" userId="f193c370c6084364" providerId="LiveId" clId="{398BEA6D-4DBB-4860-ACC7-799982B74241}" dt="2025-02-23T20:40:09.571" v="654" actId="14100"/>
          <ac:picMkLst>
            <pc:docMk/>
            <pc:sldMk cId="3129027628" sldId="2147474512"/>
            <ac:picMk id="11" creationId="{B8C6F0AF-AD49-DD63-77D7-643833F0ABE4}"/>
          </ac:picMkLst>
        </pc:picChg>
        <pc:picChg chg="del">
          <ac:chgData name="Leonardo Vieira Guimarães" userId="f193c370c6084364" providerId="LiveId" clId="{398BEA6D-4DBB-4860-ACC7-799982B74241}" dt="2025-02-23T18:21:19.685" v="637" actId="478"/>
          <ac:picMkLst>
            <pc:docMk/>
            <pc:sldMk cId="3129027628" sldId="2147474512"/>
            <ac:picMk id="13" creationId="{C3430FD5-5CFB-B477-8304-380E67C89277}"/>
          </ac:picMkLst>
        </pc:picChg>
        <pc:picChg chg="add mod">
          <ac:chgData name="Leonardo Vieira Guimarães" userId="f193c370c6084364" providerId="LiveId" clId="{398BEA6D-4DBB-4860-ACC7-799982B74241}" dt="2025-02-23T20:41:07.466" v="657" actId="14100"/>
          <ac:picMkLst>
            <pc:docMk/>
            <pc:sldMk cId="3129027628" sldId="2147474512"/>
            <ac:picMk id="14" creationId="{4EC4F592-79F0-2A78-9C39-DE2E3BCECDA3}"/>
          </ac:picMkLst>
        </pc:picChg>
        <pc:picChg chg="del">
          <ac:chgData name="Leonardo Vieira Guimarães" userId="f193c370c6084364" providerId="LiveId" clId="{398BEA6D-4DBB-4860-ACC7-799982B74241}" dt="2025-02-23T18:21:19.685" v="637" actId="478"/>
          <ac:picMkLst>
            <pc:docMk/>
            <pc:sldMk cId="3129027628" sldId="2147474512"/>
            <ac:picMk id="16" creationId="{C30A5204-AC0C-934F-A72E-9F9C597396C1}"/>
          </ac:picMkLst>
        </pc:picChg>
        <pc:picChg chg="add mod">
          <ac:chgData name="Leonardo Vieira Guimarães" userId="f193c370c6084364" providerId="LiveId" clId="{398BEA6D-4DBB-4860-ACC7-799982B74241}" dt="2025-02-23T20:41:58.332" v="660" actId="14100"/>
          <ac:picMkLst>
            <pc:docMk/>
            <pc:sldMk cId="3129027628" sldId="2147474512"/>
            <ac:picMk id="17" creationId="{FF8ACA8E-9732-B4CA-0F96-1BF915825DF2}"/>
          </ac:picMkLst>
        </pc:picChg>
      </pc:sldChg>
      <pc:sldChg chg="addSp delSp modSp add mod">
        <pc:chgData name="Leonardo Vieira Guimarães" userId="f193c370c6084364" providerId="LiveId" clId="{398BEA6D-4DBB-4860-ACC7-799982B74241}" dt="2025-02-23T20:45:00.546" v="686" actId="207"/>
        <pc:sldMkLst>
          <pc:docMk/>
          <pc:sldMk cId="2072729985" sldId="2147474513"/>
        </pc:sldMkLst>
        <pc:spChg chg="add mod">
          <ac:chgData name="Leonardo Vieira Guimarães" userId="f193c370c6084364" providerId="LiveId" clId="{398BEA6D-4DBB-4860-ACC7-799982B74241}" dt="2025-02-23T20:45:00.546" v="686" actId="207"/>
          <ac:spMkLst>
            <pc:docMk/>
            <pc:sldMk cId="2072729985" sldId="2147474513"/>
            <ac:spMk id="9" creationId="{FAE9ABE3-6A5C-93A6-1CED-FEBAE69858F6}"/>
          </ac:spMkLst>
        </pc:spChg>
        <pc:picChg chg="del">
          <ac:chgData name="Leonardo Vieira Guimarães" userId="f193c370c6084364" providerId="LiveId" clId="{398BEA6D-4DBB-4860-ACC7-799982B74241}" dt="2025-02-23T18:24:17.688" v="643" actId="478"/>
          <ac:picMkLst>
            <pc:docMk/>
            <pc:sldMk cId="2072729985" sldId="2147474513"/>
            <ac:picMk id="8" creationId="{7B30758A-BB50-C47B-0E54-4F6A6200725F}"/>
          </ac:picMkLst>
        </pc:picChg>
      </pc:sldChg>
    </pc:docChg>
  </pc:docChgLst>
  <pc:docChgLst>
    <pc:chgData name="Leonardo Vieira Guimarães" userId="f193c370c6084364" providerId="LiveId" clId="{A340EBCD-76A0-45CE-AABF-745BD18B2CFB}"/>
    <pc:docChg chg="undo redo custSel addSld delSld modSld">
      <pc:chgData name="Leonardo Vieira Guimarães" userId="f193c370c6084364" providerId="LiveId" clId="{A340EBCD-76A0-45CE-AABF-745BD18B2CFB}" dt="2025-02-18T23:17:27.859" v="2621" actId="20578"/>
      <pc:docMkLst>
        <pc:docMk/>
      </pc:docMkLst>
      <pc:sldChg chg="addSp delSp modSp mod">
        <pc:chgData name="Leonardo Vieira Guimarães" userId="f193c370c6084364" providerId="LiveId" clId="{A340EBCD-76A0-45CE-AABF-745BD18B2CFB}" dt="2025-02-18T00:11:19.294" v="639" actId="14100"/>
        <pc:sldMkLst>
          <pc:docMk/>
          <pc:sldMk cId="2763027504" sldId="256"/>
        </pc:sldMkLst>
        <pc:spChg chg="mod">
          <ac:chgData name="Leonardo Vieira Guimarães" userId="f193c370c6084364" providerId="LiveId" clId="{A340EBCD-76A0-45CE-AABF-745BD18B2CFB}" dt="2025-02-17T23:55:53.002" v="266" actId="14100"/>
          <ac:spMkLst>
            <pc:docMk/>
            <pc:sldMk cId="2763027504" sldId="256"/>
            <ac:spMk id="9" creationId="{EA32102C-F438-44CB-8B56-F12D6FDA2084}"/>
          </ac:spMkLst>
        </pc:spChg>
        <pc:spChg chg="mod">
          <ac:chgData name="Leonardo Vieira Guimarães" userId="f193c370c6084364" providerId="LiveId" clId="{A340EBCD-76A0-45CE-AABF-745BD18B2CFB}" dt="2025-02-18T00:11:19.294" v="639" actId="14100"/>
          <ac:spMkLst>
            <pc:docMk/>
            <pc:sldMk cId="2763027504" sldId="256"/>
            <ac:spMk id="11" creationId="{D369349B-C86C-495C-9A69-5587A77C1884}"/>
          </ac:spMkLst>
        </pc:spChg>
        <pc:picChg chg="mod">
          <ac:chgData name="Leonardo Vieira Guimarães" userId="f193c370c6084364" providerId="LiveId" clId="{A340EBCD-76A0-45CE-AABF-745BD18B2CFB}" dt="2025-02-18T00:01:02.802" v="311" actId="1037"/>
          <ac:picMkLst>
            <pc:docMk/>
            <pc:sldMk cId="2763027504" sldId="256"/>
            <ac:picMk id="5" creationId="{D17BDC98-A2A1-4913-BFF5-841B4ACA0B94}"/>
          </ac:picMkLst>
        </pc:picChg>
        <pc:picChg chg="mod">
          <ac:chgData name="Leonardo Vieira Guimarães" userId="f193c370c6084364" providerId="LiveId" clId="{A340EBCD-76A0-45CE-AABF-745BD18B2CFB}" dt="2025-02-18T00:01:12.957" v="315" actId="1076"/>
          <ac:picMkLst>
            <pc:docMk/>
            <pc:sldMk cId="2763027504" sldId="256"/>
            <ac:picMk id="7" creationId="{B741DAD9-C66A-4F7D-81CE-1AD0B54A3730}"/>
          </ac:picMkLst>
        </pc:picChg>
        <pc:picChg chg="add mod modCrop">
          <ac:chgData name="Leonardo Vieira Guimarães" userId="f193c370c6084364" providerId="LiveId" clId="{A340EBCD-76A0-45CE-AABF-745BD18B2CFB}" dt="2025-02-18T00:01:50.908" v="326" actId="688"/>
          <ac:picMkLst>
            <pc:docMk/>
            <pc:sldMk cId="2763027504" sldId="256"/>
            <ac:picMk id="13" creationId="{083CD252-4B1E-25B1-C3D9-FA10492DC4FC}"/>
          </ac:picMkLst>
        </pc:picChg>
      </pc:sldChg>
      <pc:sldChg chg="del">
        <pc:chgData name="Leonardo Vieira Guimarães" userId="f193c370c6084364" providerId="LiveId" clId="{A340EBCD-76A0-45CE-AABF-745BD18B2CFB}" dt="2025-02-18T00:57:25.354" v="2354" actId="47"/>
        <pc:sldMkLst>
          <pc:docMk/>
          <pc:sldMk cId="0" sldId="260"/>
        </pc:sldMkLst>
      </pc:sldChg>
      <pc:sldChg chg="del">
        <pc:chgData name="Leonardo Vieira Guimarães" userId="f193c370c6084364" providerId="LiveId" clId="{A340EBCD-76A0-45CE-AABF-745BD18B2CFB}" dt="2025-02-18T00:57:32.049" v="2355" actId="47"/>
        <pc:sldMkLst>
          <pc:docMk/>
          <pc:sldMk cId="3021927558" sldId="269"/>
        </pc:sldMkLst>
      </pc:sldChg>
      <pc:sldChg chg="del">
        <pc:chgData name="Leonardo Vieira Guimarães" userId="f193c370c6084364" providerId="LiveId" clId="{A340EBCD-76A0-45CE-AABF-745BD18B2CFB}" dt="2025-02-18T00:57:25.354" v="2354" actId="47"/>
        <pc:sldMkLst>
          <pc:docMk/>
          <pc:sldMk cId="1654137974" sldId="299"/>
        </pc:sldMkLst>
      </pc:sldChg>
      <pc:sldChg chg="del">
        <pc:chgData name="Leonardo Vieira Guimarães" userId="f193c370c6084364" providerId="LiveId" clId="{A340EBCD-76A0-45CE-AABF-745BD18B2CFB}" dt="2025-02-18T00:57:25.354" v="2354" actId="47"/>
        <pc:sldMkLst>
          <pc:docMk/>
          <pc:sldMk cId="2875499604" sldId="436"/>
        </pc:sldMkLst>
      </pc:sldChg>
      <pc:sldChg chg="del">
        <pc:chgData name="Leonardo Vieira Guimarães" userId="f193c370c6084364" providerId="LiveId" clId="{A340EBCD-76A0-45CE-AABF-745BD18B2CFB}" dt="2025-02-18T00:57:25.354" v="2354" actId="47"/>
        <pc:sldMkLst>
          <pc:docMk/>
          <pc:sldMk cId="1449421600" sldId="437"/>
        </pc:sldMkLst>
      </pc:sldChg>
      <pc:sldChg chg="addSp delSp modSp mod">
        <pc:chgData name="Leonardo Vieira Guimarães" userId="f193c370c6084364" providerId="LiveId" clId="{A340EBCD-76A0-45CE-AABF-745BD18B2CFB}" dt="2025-02-18T02:43:09.506" v="2442" actId="1076"/>
        <pc:sldMkLst>
          <pc:docMk/>
          <pc:sldMk cId="1540171406" sldId="904"/>
        </pc:sldMkLst>
      </pc:sldChg>
      <pc:sldChg chg="addSp delSp modSp mod">
        <pc:chgData name="Leonardo Vieira Guimarães" userId="f193c370c6084364" providerId="LiveId" clId="{A340EBCD-76A0-45CE-AABF-745BD18B2CFB}" dt="2025-02-18T02:52:02.481" v="2498" actId="113"/>
        <pc:sldMkLst>
          <pc:docMk/>
          <pc:sldMk cId="3259313078" sldId="905"/>
        </pc:sldMkLst>
      </pc:sldChg>
      <pc:sldChg chg="del">
        <pc:chgData name="Leonardo Vieira Guimarães" userId="f193c370c6084364" providerId="LiveId" clId="{A340EBCD-76A0-45CE-AABF-745BD18B2CFB}" dt="2025-02-18T00:57:25.354" v="2354" actId="47"/>
        <pc:sldMkLst>
          <pc:docMk/>
          <pc:sldMk cId="2480680489" sldId="906"/>
        </pc:sldMkLst>
      </pc:sldChg>
      <pc:sldChg chg="del">
        <pc:chgData name="Leonardo Vieira Guimarães" userId="f193c370c6084364" providerId="LiveId" clId="{A340EBCD-76A0-45CE-AABF-745BD18B2CFB}" dt="2025-02-18T00:57:25.354" v="2354" actId="47"/>
        <pc:sldMkLst>
          <pc:docMk/>
          <pc:sldMk cId="1217155379" sldId="916"/>
        </pc:sldMkLst>
      </pc:sldChg>
      <pc:sldChg chg="del">
        <pc:chgData name="Leonardo Vieira Guimarães" userId="f193c370c6084364" providerId="LiveId" clId="{A340EBCD-76A0-45CE-AABF-745BD18B2CFB}" dt="2025-02-18T00:57:25.354" v="2354" actId="47"/>
        <pc:sldMkLst>
          <pc:docMk/>
          <pc:sldMk cId="158751628" sldId="917"/>
        </pc:sldMkLst>
      </pc:sldChg>
      <pc:sldChg chg="modSp mod">
        <pc:chgData name="Leonardo Vieira Guimarães" userId="f193c370c6084364" providerId="LiveId" clId="{A340EBCD-76A0-45CE-AABF-745BD18B2CFB}" dt="2025-02-18T02:43:45.252" v="2447" actId="20577"/>
        <pc:sldMkLst>
          <pc:docMk/>
          <pc:sldMk cId="0" sldId="965"/>
        </pc:sldMkLst>
        <pc:spChg chg="mod">
          <ac:chgData name="Leonardo Vieira Guimarães" userId="f193c370c6084364" providerId="LiveId" clId="{A340EBCD-76A0-45CE-AABF-745BD18B2CFB}" dt="2025-02-18T02:43:45.252" v="2447" actId="20577"/>
          <ac:spMkLst>
            <pc:docMk/>
            <pc:sldMk cId="0" sldId="965"/>
            <ac:spMk id="2" creationId="{F0111D24-E2B4-C637-AED4-E5A4039E77BD}"/>
          </ac:spMkLst>
        </pc:spChg>
        <pc:spChg chg="mod">
          <ac:chgData name="Leonardo Vieira Guimarães" userId="f193c370c6084364" providerId="LiveId" clId="{A340EBCD-76A0-45CE-AABF-745BD18B2CFB}" dt="2025-02-17T23:54:19.104" v="134" actId="20577"/>
          <ac:spMkLst>
            <pc:docMk/>
            <pc:sldMk cId="0" sldId="965"/>
            <ac:spMk id="6" creationId="{3B61F632-7EB8-0A5F-7CF2-D588CBF00AA9}"/>
          </ac:spMkLst>
        </pc:spChg>
      </pc:sldChg>
      <pc:sldChg chg="modSp mod">
        <pc:chgData name="Leonardo Vieira Guimarães" userId="f193c370c6084364" providerId="LiveId" clId="{A340EBCD-76A0-45CE-AABF-745BD18B2CFB}" dt="2025-02-18T02:44:09.311" v="2450" actId="6549"/>
        <pc:sldMkLst>
          <pc:docMk/>
          <pc:sldMk cId="4223681336" sldId="2147474464"/>
        </pc:sldMkLst>
        <pc:spChg chg="mod">
          <ac:chgData name="Leonardo Vieira Guimarães" userId="f193c370c6084364" providerId="LiveId" clId="{A340EBCD-76A0-45CE-AABF-745BD18B2CFB}" dt="2025-02-18T02:44:09.311" v="2450" actId="6549"/>
          <ac:spMkLst>
            <pc:docMk/>
            <pc:sldMk cId="4223681336" sldId="2147474464"/>
            <ac:spMk id="7" creationId="{E2329DCF-B763-72C0-5DBE-548643A54E27}"/>
          </ac:spMkLst>
        </pc:spChg>
        <pc:spChg chg="mod">
          <ac:chgData name="Leonardo Vieira Guimarães" userId="f193c370c6084364" providerId="LiveId" clId="{A340EBCD-76A0-45CE-AABF-745BD18B2CFB}" dt="2025-02-17T23:54:24.241" v="137" actId="20577"/>
          <ac:spMkLst>
            <pc:docMk/>
            <pc:sldMk cId="4223681336" sldId="2147474464"/>
            <ac:spMk id="8" creationId="{7618F8C9-ACCF-8D89-B290-3A09F30C9E70}"/>
          </ac:spMkLst>
        </pc:spChg>
      </pc:sldChg>
      <pc:sldChg chg="modSp mod modNotesTx">
        <pc:chgData name="Leonardo Vieira Guimarães" userId="f193c370c6084364" providerId="LiveId" clId="{A340EBCD-76A0-45CE-AABF-745BD18B2CFB}" dt="2025-02-18T20:48:18.155" v="2614"/>
        <pc:sldMkLst>
          <pc:docMk/>
          <pc:sldMk cId="1036515293" sldId="2147474468"/>
        </pc:sldMkLst>
        <pc:spChg chg="mod">
          <ac:chgData name="Leonardo Vieira Guimarães" userId="f193c370c6084364" providerId="LiveId" clId="{A340EBCD-76A0-45CE-AABF-745BD18B2CFB}" dt="2025-02-18T00:50:26.169" v="2239" actId="20577"/>
          <ac:spMkLst>
            <pc:docMk/>
            <pc:sldMk cId="1036515293" sldId="2147474468"/>
            <ac:spMk id="5" creationId="{F7979835-017A-FCD3-1D45-493CAAB7B7B9}"/>
          </ac:spMkLst>
        </pc:spChg>
        <pc:spChg chg="mod">
          <ac:chgData name="Leonardo Vieira Guimarães" userId="f193c370c6084364" providerId="LiveId" clId="{A340EBCD-76A0-45CE-AABF-745BD18B2CFB}" dt="2025-02-18T00:52:19.547" v="2280" actId="20577"/>
          <ac:spMkLst>
            <pc:docMk/>
            <pc:sldMk cId="1036515293" sldId="2147474468"/>
            <ac:spMk id="6" creationId="{1FA49009-E470-A5D0-8613-2AE9577E3214}"/>
          </ac:spMkLst>
        </pc:spChg>
      </pc:sldChg>
      <pc:sldChg chg="modSp mod modNotesTx">
        <pc:chgData name="Leonardo Vieira Guimarães" userId="f193c370c6084364" providerId="LiveId" clId="{A340EBCD-76A0-45CE-AABF-745BD18B2CFB}" dt="2025-02-18T21:05:53.149" v="2620" actId="6549"/>
        <pc:sldMkLst>
          <pc:docMk/>
          <pc:sldMk cId="728833184" sldId="2147474470"/>
        </pc:sldMkLst>
        <pc:spChg chg="mod">
          <ac:chgData name="Leonardo Vieira Guimarães" userId="f193c370c6084364" providerId="LiveId" clId="{A340EBCD-76A0-45CE-AABF-745BD18B2CFB}" dt="2025-02-18T21:05:53.149" v="2620" actId="6549"/>
          <ac:spMkLst>
            <pc:docMk/>
            <pc:sldMk cId="728833184" sldId="2147474470"/>
            <ac:spMk id="8" creationId="{787DFC85-B535-3AC4-620C-30369C646723}"/>
          </ac:spMkLst>
        </pc:spChg>
      </pc:sldChg>
      <pc:sldChg chg="del">
        <pc:chgData name="Leonardo Vieira Guimarães" userId="f193c370c6084364" providerId="LiveId" clId="{A340EBCD-76A0-45CE-AABF-745BD18B2CFB}" dt="2025-02-18T00:57:25.354" v="2354" actId="47"/>
        <pc:sldMkLst>
          <pc:docMk/>
          <pc:sldMk cId="2594797959" sldId="2147474472"/>
        </pc:sldMkLst>
      </pc:sldChg>
      <pc:sldChg chg="delSp modSp del mod">
        <pc:chgData name="Leonardo Vieira Guimarães" userId="f193c370c6084364" providerId="LiveId" clId="{A340EBCD-76A0-45CE-AABF-745BD18B2CFB}" dt="2025-02-18T02:39:56.270" v="2359" actId="47"/>
        <pc:sldMkLst>
          <pc:docMk/>
          <pc:sldMk cId="2054696657" sldId="2147474473"/>
        </pc:sldMkLst>
      </pc:sldChg>
      <pc:sldChg chg="del">
        <pc:chgData name="Leonardo Vieira Guimarães" userId="f193c370c6084364" providerId="LiveId" clId="{A340EBCD-76A0-45CE-AABF-745BD18B2CFB}" dt="2025-02-18T02:43:19.405" v="2443" actId="47"/>
        <pc:sldMkLst>
          <pc:docMk/>
          <pc:sldMk cId="361704031" sldId="2147474476"/>
        </pc:sldMkLst>
      </pc:sldChg>
      <pc:sldChg chg="modSp add del mod">
        <pc:chgData name="Leonardo Vieira Guimarães" userId="f193c370c6084364" providerId="LiveId" clId="{A340EBCD-76A0-45CE-AABF-745BD18B2CFB}" dt="2025-02-18T00:38:13.405" v="1606" actId="47"/>
        <pc:sldMkLst>
          <pc:docMk/>
          <pc:sldMk cId="1109364656" sldId="2147474478"/>
        </pc:sldMkLst>
      </pc:sldChg>
      <pc:sldChg chg="addSp delSp modSp add mod modNotesTx">
        <pc:chgData name="Leonardo Vieira Guimarães" userId="f193c370c6084364" providerId="LiveId" clId="{A340EBCD-76A0-45CE-AABF-745BD18B2CFB}" dt="2025-02-18T20:39:27.640" v="2590" actId="20577"/>
        <pc:sldMkLst>
          <pc:docMk/>
          <pc:sldMk cId="1458643512" sldId="2147474479"/>
        </pc:sldMkLst>
        <pc:spChg chg="mod">
          <ac:chgData name="Leonardo Vieira Guimarães" userId="f193c370c6084364" providerId="LiveId" clId="{A340EBCD-76A0-45CE-AABF-745BD18B2CFB}" dt="2025-02-18T20:39:27.640" v="2590" actId="20577"/>
          <ac:spMkLst>
            <pc:docMk/>
            <pc:sldMk cId="1458643512" sldId="2147474479"/>
            <ac:spMk id="11" creationId="{5E94B9C7-B6EE-79C7-0EA6-9081D24EC6A5}"/>
          </ac:spMkLst>
        </pc:spChg>
        <pc:picChg chg="add del mod">
          <ac:chgData name="Leonardo Vieira Guimarães" userId="f193c370c6084364" providerId="LiveId" clId="{A340EBCD-76A0-45CE-AABF-745BD18B2CFB}" dt="2025-02-18T02:50:58.930" v="2487" actId="478"/>
          <ac:picMkLst>
            <pc:docMk/>
            <pc:sldMk cId="1458643512" sldId="2147474479"/>
            <ac:picMk id="2" creationId="{56970BA3-1DBA-1A58-0EF1-D736B1679D44}"/>
          </ac:picMkLst>
        </pc:picChg>
        <pc:picChg chg="mod">
          <ac:chgData name="Leonardo Vieira Guimarães" userId="f193c370c6084364" providerId="LiveId" clId="{A340EBCD-76A0-45CE-AABF-745BD18B2CFB}" dt="2025-02-18T02:50:02.692" v="2468" actId="1076"/>
          <ac:picMkLst>
            <pc:docMk/>
            <pc:sldMk cId="1458643512" sldId="2147474479"/>
            <ac:picMk id="5" creationId="{6498BDB4-5D71-2CAF-3553-247D2657A0B9}"/>
          </ac:picMkLst>
        </pc:picChg>
      </pc:sldChg>
      <pc:sldChg chg="addSp delSp modSp add mod">
        <pc:chgData name="Leonardo Vieira Guimarães" userId="f193c370c6084364" providerId="LiveId" clId="{A340EBCD-76A0-45CE-AABF-745BD18B2CFB}" dt="2025-02-18T02:50:51.060" v="2482" actId="1076"/>
        <pc:sldMkLst>
          <pc:docMk/>
          <pc:sldMk cId="2025545305" sldId="2147474480"/>
        </pc:sldMkLst>
        <pc:spChg chg="mod">
          <ac:chgData name="Leonardo Vieira Guimarães" userId="f193c370c6084364" providerId="LiveId" clId="{A340EBCD-76A0-45CE-AABF-745BD18B2CFB}" dt="2025-02-18T00:39:49.321" v="1724" actId="20577"/>
          <ac:spMkLst>
            <pc:docMk/>
            <pc:sldMk cId="2025545305" sldId="2147474480"/>
            <ac:spMk id="11" creationId="{35390608-05A1-C8B5-A30E-DCD8EE19AA80}"/>
          </ac:spMkLst>
        </pc:spChg>
        <pc:picChg chg="add mod">
          <ac:chgData name="Leonardo Vieira Guimarães" userId="f193c370c6084364" providerId="LiveId" clId="{A340EBCD-76A0-45CE-AABF-745BD18B2CFB}" dt="2025-02-18T02:50:51.060" v="2482" actId="1076"/>
          <ac:picMkLst>
            <pc:docMk/>
            <pc:sldMk cId="2025545305" sldId="2147474480"/>
            <ac:picMk id="2" creationId="{9BB985E0-7FF1-7E79-E28F-F5620FC23734}"/>
          </ac:picMkLst>
        </pc:picChg>
        <pc:picChg chg="mod">
          <ac:chgData name="Leonardo Vieira Guimarães" userId="f193c370c6084364" providerId="LiveId" clId="{A340EBCD-76A0-45CE-AABF-745BD18B2CFB}" dt="2025-02-18T02:44:46.327" v="2454" actId="14100"/>
          <ac:picMkLst>
            <pc:docMk/>
            <pc:sldMk cId="2025545305" sldId="2147474480"/>
            <ac:picMk id="5" creationId="{283F6B2B-394E-F3DA-4076-42EEB5A83664}"/>
          </ac:picMkLst>
        </pc:picChg>
      </pc:sldChg>
      <pc:sldChg chg="addSp delSp modSp add mod">
        <pc:chgData name="Leonardo Vieira Guimarães" userId="f193c370c6084364" providerId="LiveId" clId="{A340EBCD-76A0-45CE-AABF-745BD18B2CFB}" dt="2025-02-18T02:50:43.349" v="2479" actId="21"/>
        <pc:sldMkLst>
          <pc:docMk/>
          <pc:sldMk cId="794485741" sldId="2147474481"/>
        </pc:sldMkLst>
        <pc:spChg chg="mod">
          <ac:chgData name="Leonardo Vieira Guimarães" userId="f193c370c6084364" providerId="LiveId" clId="{A340EBCD-76A0-45CE-AABF-745BD18B2CFB}" dt="2025-02-18T00:38:04.088" v="1605" actId="5793"/>
          <ac:spMkLst>
            <pc:docMk/>
            <pc:sldMk cId="794485741" sldId="2147474481"/>
            <ac:spMk id="11" creationId="{3283F232-E8E6-5111-181E-EBB6FD426544}"/>
          </ac:spMkLst>
        </pc:spChg>
        <pc:picChg chg="add mod">
          <ac:chgData name="Leonardo Vieira Guimarães" userId="f193c370c6084364" providerId="LiveId" clId="{A340EBCD-76A0-45CE-AABF-745BD18B2CFB}" dt="2025-02-18T02:50:39.020" v="2477"/>
          <ac:picMkLst>
            <pc:docMk/>
            <pc:sldMk cId="794485741" sldId="2147474481"/>
            <ac:picMk id="3" creationId="{9EC5F68A-9EB9-253E-231F-EFA7945A08D8}"/>
          </ac:picMkLst>
        </pc:picChg>
        <pc:picChg chg="mod">
          <ac:chgData name="Leonardo Vieira Guimarães" userId="f193c370c6084364" providerId="LiveId" clId="{A340EBCD-76A0-45CE-AABF-745BD18B2CFB}" dt="2025-02-18T00:45:16.563" v="1933" actId="14100"/>
          <ac:picMkLst>
            <pc:docMk/>
            <pc:sldMk cId="794485741" sldId="2147474481"/>
            <ac:picMk id="5" creationId="{78D4D983-BD34-8A40-7AEB-49E44FB28A15}"/>
          </ac:picMkLst>
        </pc:picChg>
      </pc:sldChg>
      <pc:sldChg chg="delSp modSp add del mod">
        <pc:chgData name="Leonardo Vieira Guimarães" userId="f193c370c6084364" providerId="LiveId" clId="{A340EBCD-76A0-45CE-AABF-745BD18B2CFB}" dt="2025-02-18T02:46:12.104" v="2455" actId="47"/>
        <pc:sldMkLst>
          <pc:docMk/>
          <pc:sldMk cId="3453421724" sldId="2147474482"/>
        </pc:sldMkLst>
      </pc:sldChg>
      <pc:sldChg chg="add del">
        <pc:chgData name="Leonardo Vieira Guimarães" userId="f193c370c6084364" providerId="LiveId" clId="{A340EBCD-76A0-45CE-AABF-745BD18B2CFB}" dt="2025-02-18T00:31:06.703" v="1361" actId="47"/>
        <pc:sldMkLst>
          <pc:docMk/>
          <pc:sldMk cId="954790797" sldId="2147474483"/>
        </pc:sldMkLst>
      </pc:sldChg>
      <pc:sldChg chg="addSp delSp modSp add mod">
        <pc:chgData name="Leonardo Vieira Guimarães" userId="f193c370c6084364" providerId="LiveId" clId="{A340EBCD-76A0-45CE-AABF-745BD18B2CFB}" dt="2025-02-18T02:51:09.858" v="2490" actId="1076"/>
        <pc:sldMkLst>
          <pc:docMk/>
          <pc:sldMk cId="2788932544" sldId="2147474483"/>
        </pc:sldMkLst>
        <pc:spChg chg="mod">
          <ac:chgData name="Leonardo Vieira Guimarães" userId="f193c370c6084364" providerId="LiveId" clId="{A340EBCD-76A0-45CE-AABF-745BD18B2CFB}" dt="2025-02-18T00:41:42.614" v="1891" actId="20577"/>
          <ac:spMkLst>
            <pc:docMk/>
            <pc:sldMk cId="2788932544" sldId="2147474483"/>
            <ac:spMk id="11" creationId="{75621513-4511-E090-14D7-BB77CDA20471}"/>
          </ac:spMkLst>
        </pc:spChg>
        <pc:picChg chg="add mod">
          <ac:chgData name="Leonardo Vieira Guimarães" userId="f193c370c6084364" providerId="LiveId" clId="{A340EBCD-76A0-45CE-AABF-745BD18B2CFB}" dt="2025-02-18T02:51:09.858" v="2490" actId="1076"/>
          <ac:picMkLst>
            <pc:docMk/>
            <pc:sldMk cId="2788932544" sldId="2147474483"/>
            <ac:picMk id="4" creationId="{C5580AA8-E5EF-F11C-7E2C-9B8775AD8CD3}"/>
          </ac:picMkLst>
        </pc:picChg>
        <pc:picChg chg="mod">
          <ac:chgData name="Leonardo Vieira Guimarães" userId="f193c370c6084364" providerId="LiveId" clId="{A340EBCD-76A0-45CE-AABF-745BD18B2CFB}" dt="2025-02-18T00:45:23.063" v="1935" actId="14100"/>
          <ac:picMkLst>
            <pc:docMk/>
            <pc:sldMk cId="2788932544" sldId="2147474483"/>
            <ac:picMk id="5" creationId="{9F96F367-4163-8908-A737-851BBEEE1818}"/>
          </ac:picMkLst>
        </pc:picChg>
      </pc:sldChg>
      <pc:sldChg chg="addSp delSp modSp add mod">
        <pc:chgData name="Leonardo Vieira Guimarães" userId="f193c370c6084364" providerId="LiveId" clId="{A340EBCD-76A0-45CE-AABF-745BD18B2CFB}" dt="2025-02-18T02:49:29.999" v="2463" actId="1076"/>
        <pc:sldMkLst>
          <pc:docMk/>
          <pc:sldMk cId="2362564482" sldId="2147474484"/>
        </pc:sldMkLst>
        <pc:spChg chg="add del">
          <ac:chgData name="Leonardo Vieira Guimarães" userId="f193c370c6084364" providerId="LiveId" clId="{A340EBCD-76A0-45CE-AABF-745BD18B2CFB}" dt="2025-02-18T00:44:50.029" v="1919" actId="478"/>
          <ac:spMkLst>
            <pc:docMk/>
            <pc:sldMk cId="2362564482" sldId="2147474484"/>
            <ac:spMk id="11" creationId="{80AC27AC-E27D-4198-92A6-33590855A0EE}"/>
          </ac:spMkLst>
        </pc:spChg>
        <pc:picChg chg="add mod">
          <ac:chgData name="Leonardo Vieira Guimarães" userId="f193c370c6084364" providerId="LiveId" clId="{A340EBCD-76A0-45CE-AABF-745BD18B2CFB}" dt="2025-02-18T02:49:29.999" v="2463" actId="1076"/>
          <ac:picMkLst>
            <pc:docMk/>
            <pc:sldMk cId="2362564482" sldId="2147474484"/>
            <ac:picMk id="2" creationId="{64A973EA-28DD-DA00-BF31-AE695C066806}"/>
          </ac:picMkLst>
        </pc:picChg>
        <pc:picChg chg="mod">
          <ac:chgData name="Leonardo Vieira Guimarães" userId="f193c370c6084364" providerId="LiveId" clId="{A340EBCD-76A0-45CE-AABF-745BD18B2CFB}" dt="2025-02-18T00:44:58.409" v="1923" actId="14100"/>
          <ac:picMkLst>
            <pc:docMk/>
            <pc:sldMk cId="2362564482" sldId="2147474484"/>
            <ac:picMk id="5" creationId="{722B4CF2-C276-72EA-FB04-AA8016B74597}"/>
          </ac:picMkLst>
        </pc:picChg>
      </pc:sldChg>
      <pc:sldChg chg="addSp delSp modSp add mod">
        <pc:chgData name="Leonardo Vieira Guimarães" userId="f193c370c6084364" providerId="LiveId" clId="{A340EBCD-76A0-45CE-AABF-745BD18B2CFB}" dt="2025-02-18T02:51:15.790" v="2493" actId="1076"/>
        <pc:sldMkLst>
          <pc:docMk/>
          <pc:sldMk cId="1065757716" sldId="2147474485"/>
        </pc:sldMkLst>
        <pc:picChg chg="add mod">
          <ac:chgData name="Leonardo Vieira Guimarães" userId="f193c370c6084364" providerId="LiveId" clId="{A340EBCD-76A0-45CE-AABF-745BD18B2CFB}" dt="2025-02-18T02:51:15.790" v="2493" actId="1076"/>
          <ac:picMkLst>
            <pc:docMk/>
            <pc:sldMk cId="1065757716" sldId="2147474485"/>
            <ac:picMk id="3" creationId="{BD750786-80D5-98FA-6F36-E4DEE264ED89}"/>
          </ac:picMkLst>
        </pc:picChg>
        <pc:picChg chg="mod">
          <ac:chgData name="Leonardo Vieira Guimarães" userId="f193c370c6084364" providerId="LiveId" clId="{A340EBCD-76A0-45CE-AABF-745BD18B2CFB}" dt="2025-02-18T00:45:31.753" v="1937" actId="14100"/>
          <ac:picMkLst>
            <pc:docMk/>
            <pc:sldMk cId="1065757716" sldId="2147474485"/>
            <ac:picMk id="5" creationId="{F81BFE21-DC36-B659-720C-D71A253F3E26}"/>
          </ac:picMkLst>
        </pc:picChg>
      </pc:sldChg>
      <pc:sldChg chg="addSp delSp modSp add mod">
        <pc:chgData name="Leonardo Vieira Guimarães" userId="f193c370c6084364" providerId="LiveId" clId="{A340EBCD-76A0-45CE-AABF-745BD18B2CFB}" dt="2025-02-18T00:49:47.810" v="2216" actId="164"/>
        <pc:sldMkLst>
          <pc:docMk/>
          <pc:sldMk cId="1763107971" sldId="2147474486"/>
        </pc:sldMkLst>
        <pc:spChg chg="mod">
          <ac:chgData name="Leonardo Vieira Guimarães" userId="f193c370c6084364" providerId="LiveId" clId="{A340EBCD-76A0-45CE-AABF-745BD18B2CFB}" dt="2025-02-18T00:49:26.145" v="2215" actId="1076"/>
          <ac:spMkLst>
            <pc:docMk/>
            <pc:sldMk cId="1763107971" sldId="2147474486"/>
            <ac:spMk id="31" creationId="{DE505AD6-76E9-0E85-0230-286D52346EEC}"/>
          </ac:spMkLst>
        </pc:spChg>
        <pc:spChg chg="mod">
          <ac:chgData name="Leonardo Vieira Guimarães" userId="f193c370c6084364" providerId="LiveId" clId="{A340EBCD-76A0-45CE-AABF-745BD18B2CFB}" dt="2025-02-18T00:47:53.742" v="1982"/>
          <ac:spMkLst>
            <pc:docMk/>
            <pc:sldMk cId="1763107971" sldId="2147474486"/>
            <ac:spMk id="33" creationId="{7FA562E1-A684-3085-8109-130DC5AAC459}"/>
          </ac:spMkLst>
        </pc:spChg>
        <pc:spChg chg="mod">
          <ac:chgData name="Leonardo Vieira Guimarães" userId="f193c370c6084364" providerId="LiveId" clId="{A340EBCD-76A0-45CE-AABF-745BD18B2CFB}" dt="2025-02-18T00:47:53.742" v="1982"/>
          <ac:spMkLst>
            <pc:docMk/>
            <pc:sldMk cId="1763107971" sldId="2147474486"/>
            <ac:spMk id="39" creationId="{C9D965DC-ADAE-7616-6E48-2C494FC64C28}"/>
          </ac:spMkLst>
        </pc:spChg>
        <pc:spChg chg="mod">
          <ac:chgData name="Leonardo Vieira Guimarães" userId="f193c370c6084364" providerId="LiveId" clId="{A340EBCD-76A0-45CE-AABF-745BD18B2CFB}" dt="2025-02-18T00:47:53.742" v="1982"/>
          <ac:spMkLst>
            <pc:docMk/>
            <pc:sldMk cId="1763107971" sldId="2147474486"/>
            <ac:spMk id="40" creationId="{B9771699-DC4D-4232-0BB4-A74948B0E179}"/>
          </ac:spMkLst>
        </pc:spChg>
        <pc:spChg chg="mod">
          <ac:chgData name="Leonardo Vieira Guimarães" userId="f193c370c6084364" providerId="LiveId" clId="{A340EBCD-76A0-45CE-AABF-745BD18B2CFB}" dt="2025-02-18T00:47:53.742" v="1982"/>
          <ac:spMkLst>
            <pc:docMk/>
            <pc:sldMk cId="1763107971" sldId="2147474486"/>
            <ac:spMk id="41" creationId="{7A354BB9-7EFD-5A78-7176-13DD9655C19F}"/>
          </ac:spMkLst>
        </pc:spChg>
        <pc:spChg chg="add mod">
          <ac:chgData name="Leonardo Vieira Guimarães" userId="f193c370c6084364" providerId="LiveId" clId="{A340EBCD-76A0-45CE-AABF-745BD18B2CFB}" dt="2025-02-18T00:49:47.810" v="2216" actId="164"/>
          <ac:spMkLst>
            <pc:docMk/>
            <pc:sldMk cId="1763107971" sldId="2147474486"/>
            <ac:spMk id="43" creationId="{95B1A2BE-97D5-B9C8-A1DA-76C1338015CD}"/>
          </ac:spMkLst>
        </pc:spChg>
        <pc:grpChg chg="add mod">
          <ac:chgData name="Leonardo Vieira Guimarães" userId="f193c370c6084364" providerId="LiveId" clId="{A340EBCD-76A0-45CE-AABF-745BD18B2CFB}" dt="2025-02-18T00:49:47.810" v="2216" actId="164"/>
          <ac:grpSpMkLst>
            <pc:docMk/>
            <pc:sldMk cId="1763107971" sldId="2147474486"/>
            <ac:grpSpMk id="28" creationId="{F485BD80-7CF7-BBD6-01F8-BA11AD87BDB3}"/>
          </ac:grpSpMkLst>
        </pc:grpChg>
        <pc:grpChg chg="mod">
          <ac:chgData name="Leonardo Vieira Guimarães" userId="f193c370c6084364" providerId="LiveId" clId="{A340EBCD-76A0-45CE-AABF-745BD18B2CFB}" dt="2025-02-18T00:49:07.871" v="2212" actId="1076"/>
          <ac:grpSpMkLst>
            <pc:docMk/>
            <pc:sldMk cId="1763107971" sldId="2147474486"/>
            <ac:grpSpMk id="35" creationId="{21313247-161C-AB0E-6B44-0F75FF934183}"/>
          </ac:grpSpMkLst>
        </pc:grpChg>
        <pc:grpChg chg="mod">
          <ac:chgData name="Leonardo Vieira Guimarães" userId="f193c370c6084364" providerId="LiveId" clId="{A340EBCD-76A0-45CE-AABF-745BD18B2CFB}" dt="2025-02-18T00:47:53.742" v="1982"/>
          <ac:grpSpMkLst>
            <pc:docMk/>
            <pc:sldMk cId="1763107971" sldId="2147474486"/>
            <ac:grpSpMk id="38" creationId="{52F8A1EF-5246-BEAC-1201-C65AF8D45E22}"/>
          </ac:grpSpMkLst>
        </pc:grpChg>
        <pc:grpChg chg="add mod">
          <ac:chgData name="Leonardo Vieira Guimarães" userId="f193c370c6084364" providerId="LiveId" clId="{A340EBCD-76A0-45CE-AABF-745BD18B2CFB}" dt="2025-02-18T00:49:47.810" v="2216" actId="164"/>
          <ac:grpSpMkLst>
            <pc:docMk/>
            <pc:sldMk cId="1763107971" sldId="2147474486"/>
            <ac:grpSpMk id="44" creationId="{FE800623-E033-892A-E061-03809C22D9D4}"/>
          </ac:grpSpMkLst>
        </pc:grpChg>
        <pc:picChg chg="mod">
          <ac:chgData name="Leonardo Vieira Guimarães" userId="f193c370c6084364" providerId="LiveId" clId="{A340EBCD-76A0-45CE-AABF-745BD18B2CFB}" dt="2025-02-18T00:47:57.064" v="1984" actId="1076"/>
          <ac:picMkLst>
            <pc:docMk/>
            <pc:sldMk cId="1763107971" sldId="2147474486"/>
            <ac:picMk id="5" creationId="{E6D2A3BD-83C6-656D-7E64-EEDD71C741E1}"/>
          </ac:picMkLst>
        </pc:picChg>
        <pc:picChg chg="mod">
          <ac:chgData name="Leonardo Vieira Guimarães" userId="f193c370c6084364" providerId="LiveId" clId="{A340EBCD-76A0-45CE-AABF-745BD18B2CFB}" dt="2025-02-18T00:47:53.742" v="1982"/>
          <ac:picMkLst>
            <pc:docMk/>
            <pc:sldMk cId="1763107971" sldId="2147474486"/>
            <ac:picMk id="32" creationId="{2417F544-FA23-0DDD-87CD-9CAFB25E9C96}"/>
          </ac:picMkLst>
        </pc:picChg>
        <pc:picChg chg="mod">
          <ac:chgData name="Leonardo Vieira Guimarães" userId="f193c370c6084364" providerId="LiveId" clId="{A340EBCD-76A0-45CE-AABF-745BD18B2CFB}" dt="2025-02-18T00:47:53.742" v="1982"/>
          <ac:picMkLst>
            <pc:docMk/>
            <pc:sldMk cId="1763107971" sldId="2147474486"/>
            <ac:picMk id="34" creationId="{89758BB7-E521-6294-1281-086BF832D48B}"/>
          </ac:picMkLst>
        </pc:picChg>
        <pc:picChg chg="mod">
          <ac:chgData name="Leonardo Vieira Guimarães" userId="f193c370c6084364" providerId="LiveId" clId="{A340EBCD-76A0-45CE-AABF-745BD18B2CFB}" dt="2025-02-18T00:47:53.742" v="1982"/>
          <ac:picMkLst>
            <pc:docMk/>
            <pc:sldMk cId="1763107971" sldId="2147474486"/>
            <ac:picMk id="37" creationId="{366B5A40-AA38-94E9-6C03-1514B1F1C613}"/>
          </ac:picMkLst>
        </pc:picChg>
      </pc:sldChg>
      <pc:sldChg chg="modSp add mod modNotesTx">
        <pc:chgData name="Leonardo Vieira Guimarães" userId="f193c370c6084364" providerId="LiveId" clId="{A340EBCD-76A0-45CE-AABF-745BD18B2CFB}" dt="2025-02-18T20:49:14.928" v="2617"/>
        <pc:sldMkLst>
          <pc:docMk/>
          <pc:sldMk cId="3839333" sldId="2147474487"/>
        </pc:sldMkLst>
      </pc:sldChg>
      <pc:sldChg chg="modSp add mod modNotesTx">
        <pc:chgData name="Leonardo Vieira Guimarães" userId="f193c370c6084364" providerId="LiveId" clId="{A340EBCD-76A0-45CE-AABF-745BD18B2CFB}" dt="2025-02-18T21:04:33.660" v="2618"/>
        <pc:sldMkLst>
          <pc:docMk/>
          <pc:sldMk cId="2950996799" sldId="2147474488"/>
        </pc:sldMkLst>
        <pc:spChg chg="mod">
          <ac:chgData name="Leonardo Vieira Guimarães" userId="f193c370c6084364" providerId="LiveId" clId="{A340EBCD-76A0-45CE-AABF-745BD18B2CFB}" dt="2025-02-18T00:54:41.178" v="2336" actId="12"/>
          <ac:spMkLst>
            <pc:docMk/>
            <pc:sldMk cId="2950996799" sldId="2147474488"/>
            <ac:spMk id="6" creationId="{C8AB98BC-C92A-C3D0-CE77-3BF1099F7232}"/>
          </ac:spMkLst>
        </pc:spChg>
      </pc:sldChg>
      <pc:sldChg chg="modSp add mod modNotesTx">
        <pc:chgData name="Leonardo Vieira Guimarães" userId="f193c370c6084364" providerId="LiveId" clId="{A340EBCD-76A0-45CE-AABF-745BD18B2CFB}" dt="2025-02-18T23:17:27.859" v="2621" actId="20578"/>
        <pc:sldMkLst>
          <pc:docMk/>
          <pc:sldMk cId="3495331792" sldId="2147474489"/>
        </pc:sldMkLst>
      </pc:sldChg>
      <pc:sldChg chg="modSp add mod">
        <pc:chgData name="Leonardo Vieira Guimarães" userId="f193c370c6084364" providerId="LiveId" clId="{A340EBCD-76A0-45CE-AABF-745BD18B2CFB}" dt="2025-02-18T20:39:11.224" v="2589" actId="20577"/>
        <pc:sldMkLst>
          <pc:docMk/>
          <pc:sldMk cId="3673775121" sldId="2147474490"/>
        </pc:sldMkLst>
        <pc:spChg chg="mod">
          <ac:chgData name="Leonardo Vieira Guimarães" userId="f193c370c6084364" providerId="LiveId" clId="{A340EBCD-76A0-45CE-AABF-745BD18B2CFB}" dt="2025-02-18T20:39:11.224" v="2589" actId="20577"/>
          <ac:spMkLst>
            <pc:docMk/>
            <pc:sldMk cId="3673775121" sldId="2147474490"/>
            <ac:spMk id="11" creationId="{FE46FE37-A71E-E656-70D4-CD269E9FC9C0}"/>
          </ac:spMkLst>
        </pc:spChg>
      </pc:sldChg>
    </pc:docChg>
  </pc:docChgLst>
  <pc:docChgLst>
    <pc:chgData name="Leonardo Vieira Guimarães" userId="f193c370c6084364" providerId="LiveId" clId="{1A4995A2-DF26-4058-8990-C431B887D9E3}"/>
    <pc:docChg chg="undo custSel addSld delSld modSld sldOrd">
      <pc:chgData name="Leonardo Vieira Guimarães" userId="f193c370c6084364" providerId="LiveId" clId="{1A4995A2-DF26-4058-8990-C431B887D9E3}" dt="2025-02-20T01:18:21.013" v="895" actId="47"/>
      <pc:docMkLst>
        <pc:docMk/>
      </pc:docMkLst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2763027504" sldId="256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763027504" sldId="256"/>
            <ac:spMk id="9" creationId="{EA32102C-F438-44CB-8B56-F12D6FDA2084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763027504" sldId="256"/>
            <ac:spMk id="11" creationId="{D369349B-C86C-495C-9A69-5587A77C1884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1240095031" sldId="314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240095031" sldId="314"/>
            <ac:spMk id="2" creationId="{CE4BFA6B-810C-0540-B113-EB636C857A19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240095031" sldId="314"/>
            <ac:spMk id="4" creationId="{43B332CD-80D9-BD4E-B6A9-43E406FADF9B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240095031" sldId="314"/>
            <ac:spMk id="6" creationId="{00000000-0000-0000-0000-000000000000}"/>
          </ac:spMkLst>
        </pc:spChg>
      </pc:sldChg>
      <pc:sldChg chg="modSp del mod ord">
        <pc:chgData name="Leonardo Vieira Guimarães" userId="f193c370c6084364" providerId="LiveId" clId="{1A4995A2-DF26-4058-8990-C431B887D9E3}" dt="2025-02-20T01:18:17.014" v="894" actId="47"/>
        <pc:sldMkLst>
          <pc:docMk/>
          <pc:sldMk cId="1540171406" sldId="904"/>
        </pc:sldMkLst>
      </pc:sldChg>
      <pc:sldChg chg="modSp del mod">
        <pc:chgData name="Leonardo Vieira Guimarães" userId="f193c370c6084364" providerId="LiveId" clId="{1A4995A2-DF26-4058-8990-C431B887D9E3}" dt="2025-02-20T01:18:21.013" v="895" actId="47"/>
        <pc:sldMkLst>
          <pc:docMk/>
          <pc:sldMk cId="3259313078" sldId="905"/>
        </pc:sldMkLst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0" sldId="965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0" sldId="965"/>
            <ac:spMk id="2" creationId="{F0111D24-E2B4-C637-AED4-E5A4039E77BD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0" sldId="965"/>
            <ac:spMk id="4" creationId="{B2AD0126-40B6-5A1F-4ED2-CA894FF49004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0" sldId="965"/>
            <ac:spMk id="5" creationId="{6CE44638-9647-C828-FDF2-F29AEE4C73EC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0" sldId="965"/>
            <ac:spMk id="6" creationId="{3B61F632-7EB8-0A5F-7CF2-D588CBF00AA9}"/>
          </ac:spMkLst>
        </pc:spChg>
      </pc:sldChg>
      <pc:sldChg chg="addSp delSp modSp mod">
        <pc:chgData name="Leonardo Vieira Guimarães" userId="f193c370c6084364" providerId="LiveId" clId="{1A4995A2-DF26-4058-8990-C431B887D9E3}" dt="2025-02-20T00:44:10.859" v="801" actId="790"/>
        <pc:sldMkLst>
          <pc:docMk/>
          <pc:sldMk cId="4223681336" sldId="2147474464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223681336" sldId="2147474464"/>
            <ac:spMk id="5" creationId="{E4439291-6DA0-2D24-1007-3F9614A91A9C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223681336" sldId="2147474464"/>
            <ac:spMk id="7" creationId="{E2329DCF-B763-72C0-5DBE-548643A54E27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223681336" sldId="2147474464"/>
            <ac:spMk id="8" creationId="{7618F8C9-ACCF-8D89-B290-3A09F30C9E70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223681336" sldId="2147474464"/>
            <ac:spMk id="9" creationId="{FD18BD1A-10A1-CF45-955B-9CF2241A12A7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223681336" sldId="2147474464"/>
            <ac:spMk id="10" creationId="{9AFFC078-4BDE-CD9A-A8F0-7B5A4080F19C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223681336" sldId="2147474464"/>
            <ac:spMk id="12" creationId="{7970B6A7-0864-F8D5-B0F4-7B4B59FE8CFF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3335331951" sldId="2147474465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3335331951" sldId="2147474465"/>
            <ac:spMk id="4" creationId="{BBE936B9-0CAB-2F71-D21A-3FFD83498962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3335331951" sldId="2147474465"/>
            <ac:spMk id="5" creationId="{C028743B-827B-689C-C4C0-12DEF13EFE52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689774951" sldId="2147474466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689774951" sldId="2147474466"/>
            <ac:spMk id="7" creationId="{1D920A6B-FF54-ADDC-2DCA-312432101D43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2965610626" sldId="2147474467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965610626" sldId="2147474467"/>
            <ac:spMk id="4" creationId="{2404CAF4-8350-896F-13DE-21D771A6A756}"/>
          </ac:spMkLst>
        </pc:spChg>
      </pc:sldChg>
      <pc:sldChg chg="modSp mod modNotesTx">
        <pc:chgData name="Leonardo Vieira Guimarães" userId="f193c370c6084364" providerId="LiveId" clId="{1A4995A2-DF26-4058-8990-C431B887D9E3}" dt="2025-02-20T00:44:10.859" v="801" actId="790"/>
        <pc:sldMkLst>
          <pc:docMk/>
          <pc:sldMk cId="1036515293" sldId="2147474468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036515293" sldId="2147474468"/>
            <ac:spMk id="3" creationId="{EB832D4E-F612-BA89-A179-27FEA04CEBBD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036515293" sldId="2147474468"/>
            <ac:spMk id="4" creationId="{41F1F208-D08B-6FB1-B51C-C939228D4A38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036515293" sldId="2147474468"/>
            <ac:spMk id="5" creationId="{F7979835-017A-FCD3-1D45-493CAAB7B7B9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036515293" sldId="2147474468"/>
            <ac:spMk id="6" creationId="{1FA49009-E470-A5D0-8613-2AE9577E3214}"/>
          </ac:spMkLst>
        </pc:spChg>
      </pc:sldChg>
      <pc:sldChg chg="modSp mod ord">
        <pc:chgData name="Leonardo Vieira Guimarães" userId="f193c370c6084364" providerId="LiveId" clId="{1A4995A2-DF26-4058-8990-C431B887D9E3}" dt="2025-02-20T00:44:10.859" v="801" actId="790"/>
        <pc:sldMkLst>
          <pc:docMk/>
          <pc:sldMk cId="728833184" sldId="2147474470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728833184" sldId="2147474470"/>
            <ac:spMk id="3" creationId="{AFC18753-F491-F6D1-2E67-E740BD7C11AD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728833184" sldId="2147474470"/>
            <ac:spMk id="4" creationId="{861E11AA-62FF-5434-F665-687CA3018D36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728833184" sldId="2147474470"/>
            <ac:spMk id="5" creationId="{12FECF85-2168-7BC3-E4F7-C769F3D2BA56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728833184" sldId="2147474470"/>
            <ac:spMk id="6" creationId="{FEC18F6D-4175-2D4A-8AC5-438C64759FDE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728833184" sldId="2147474470"/>
            <ac:spMk id="7" creationId="{7A04A56E-35FD-B4AC-C901-3B9003CF293E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728833184" sldId="2147474470"/>
            <ac:spMk id="8" creationId="{787DFC85-B535-3AC4-620C-30369C646723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1330187342" sldId="2147474474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30187342" sldId="2147474474"/>
            <ac:spMk id="7" creationId="{FE959C2A-03D1-3FC8-E130-C924620D762A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1357460492" sldId="2147474477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57460492" sldId="2147474477"/>
            <ac:spMk id="5" creationId="{C0F99C31-5A5C-498B-21CE-2C294258DF4F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1458643512" sldId="2147474479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458643512" sldId="2147474479"/>
            <ac:spMk id="9" creationId="{77E6B418-F3DD-3B07-50EB-69F2A0062385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458643512" sldId="2147474479"/>
            <ac:spMk id="11" creationId="{5E94B9C7-B6EE-79C7-0EA6-9081D24EC6A5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2025545305" sldId="2147474480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025545305" sldId="2147474480"/>
            <ac:spMk id="9" creationId="{194055A9-93E3-E1AB-2DCD-F3E6E4DC6394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025545305" sldId="2147474480"/>
            <ac:spMk id="11" creationId="{35390608-05A1-C8B5-A30E-DCD8EE19AA80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794485741" sldId="2147474481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794485741" sldId="2147474481"/>
            <ac:spMk id="9" creationId="{363F50BD-D89E-A305-0E77-5C79D5A0858C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794485741" sldId="2147474481"/>
            <ac:spMk id="11" creationId="{3283F232-E8E6-5111-181E-EBB6FD426544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2788932544" sldId="2147474483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788932544" sldId="2147474483"/>
            <ac:spMk id="9" creationId="{901F2959-4181-3CA1-0A8E-1837F8CED835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788932544" sldId="2147474483"/>
            <ac:spMk id="11" creationId="{75621513-4511-E090-14D7-BB77CDA20471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2362564482" sldId="2147474484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362564482" sldId="2147474484"/>
            <ac:spMk id="9" creationId="{F31B3ADA-9E4C-24F5-012A-D698814207DE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362564482" sldId="2147474484"/>
            <ac:spMk id="11" creationId="{80AC27AC-E27D-4198-92A6-33590855A0EE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1065757716" sldId="2147474485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065757716" sldId="2147474485"/>
            <ac:spMk id="9" creationId="{BB56051F-0EF1-D783-592A-F6B1A9461B5A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065757716" sldId="2147474485"/>
            <ac:spMk id="11" creationId="{AFC394C6-2E35-E1B9-A5E2-8A0D98DBB7C8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1763107971" sldId="2147474486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763107971" sldId="2147474486"/>
            <ac:spMk id="9" creationId="{6B9EC926-D9E1-947F-E962-8278910AC008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763107971" sldId="2147474486"/>
            <ac:spMk id="31" creationId="{DE505AD6-76E9-0E85-0230-286D52346EEC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763107971" sldId="2147474486"/>
            <ac:spMk id="33" creationId="{7FA562E1-A684-3085-8109-130DC5AAC459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763107971" sldId="2147474486"/>
            <ac:spMk id="39" creationId="{C9D965DC-ADAE-7616-6E48-2C494FC64C28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763107971" sldId="2147474486"/>
            <ac:spMk id="40" creationId="{B9771699-DC4D-4232-0BB4-A74948B0E179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763107971" sldId="2147474486"/>
            <ac:spMk id="41" creationId="{7A354BB9-7EFD-5A78-7176-13DD9655C19F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763107971" sldId="2147474486"/>
            <ac:spMk id="43" creationId="{95B1A2BE-97D5-B9C8-A1DA-76C1338015CD}"/>
          </ac:spMkLst>
        </pc:spChg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3839333" sldId="2147474487"/>
        </pc:sldMkLst>
      </pc:sldChg>
      <pc:sldChg chg="addSp delSp modSp mod ord">
        <pc:chgData name="Leonardo Vieira Guimarães" userId="f193c370c6084364" providerId="LiveId" clId="{1A4995A2-DF26-4058-8990-C431B887D9E3}" dt="2025-02-20T00:44:10.859" v="801" actId="790"/>
        <pc:sldMkLst>
          <pc:docMk/>
          <pc:sldMk cId="2950996799" sldId="2147474488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950996799" sldId="2147474488"/>
            <ac:spMk id="3" creationId="{C982189B-7626-5B0D-90F6-947A64AABB7B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950996799" sldId="2147474488"/>
            <ac:spMk id="4" creationId="{16F31E44-8057-88D0-F94D-A1AC6A7493C4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950996799" sldId="2147474488"/>
            <ac:spMk id="5" creationId="{9D1EB9CB-0C9D-FFF5-4713-AC07B3C888A0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950996799" sldId="2147474488"/>
            <ac:spMk id="6" creationId="{C8AB98BC-C92A-C3D0-CE77-3BF1099F7232}"/>
          </ac:spMkLst>
        </pc:spChg>
        <pc:graphicFrameChg chg="add mod modGraphic">
          <ac:chgData name="Leonardo Vieira Guimarães" userId="f193c370c6084364" providerId="LiveId" clId="{1A4995A2-DF26-4058-8990-C431B887D9E3}" dt="2025-02-20T00:44:10.859" v="801" actId="790"/>
          <ac:graphicFrameMkLst>
            <pc:docMk/>
            <pc:sldMk cId="2950996799" sldId="2147474488"/>
            <ac:graphicFrameMk id="8" creationId="{632ECCA6-BEF3-B58D-A8A9-6249784D8092}"/>
          </ac:graphicFrameMkLst>
        </pc:graphicFrameChg>
      </pc:sldChg>
      <pc:sldChg chg="addSp delSp modSp del mod ord">
        <pc:chgData name="Leonardo Vieira Guimarães" userId="f193c370c6084364" providerId="LiveId" clId="{1A4995A2-DF26-4058-8990-C431B887D9E3}" dt="2025-02-20T00:43:09.210" v="799" actId="47"/>
        <pc:sldMkLst>
          <pc:docMk/>
          <pc:sldMk cId="3495331792" sldId="2147474489"/>
        </pc:sldMkLst>
      </pc:sldChg>
      <pc:sldChg chg="modSp mod">
        <pc:chgData name="Leonardo Vieira Guimarães" userId="f193c370c6084364" providerId="LiveId" clId="{1A4995A2-DF26-4058-8990-C431B887D9E3}" dt="2025-02-20T00:44:10.859" v="801" actId="790"/>
        <pc:sldMkLst>
          <pc:docMk/>
          <pc:sldMk cId="3673775121" sldId="2147474490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3673775121" sldId="2147474490"/>
            <ac:spMk id="9" creationId="{ED59AF71-8823-5C01-6261-00A9CD7F6051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3673775121" sldId="2147474490"/>
            <ac:spMk id="11" creationId="{FE46FE37-A71E-E656-70D4-CD269E9FC9C0}"/>
          </ac:spMkLst>
        </pc:spChg>
      </pc:sldChg>
      <pc:sldChg chg="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2163342416" sldId="2147474491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163342416" sldId="2147474491"/>
            <ac:spMk id="3" creationId="{E8E7BD1F-2B2C-0193-53CD-C48CBD5863C5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163342416" sldId="2147474491"/>
            <ac:spMk id="4" creationId="{D58A1EEB-AD2A-A162-E9EE-1F029EA707F6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163342416" sldId="2147474491"/>
            <ac:spMk id="5" creationId="{3FFF7078-67DF-613A-A861-86A206FE6D1A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163342416" sldId="2147474491"/>
            <ac:spMk id="6" creationId="{53B7E20E-0A89-D825-162E-E4285181EC8E}"/>
          </ac:spMkLst>
        </pc:spChg>
      </pc:sldChg>
      <pc:sldChg chg="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1355904063" sldId="2147474492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55904063" sldId="2147474492"/>
            <ac:spMk id="3" creationId="{57FB8792-0F4E-691C-1CCF-CE6CC4038A05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55904063" sldId="2147474492"/>
            <ac:spMk id="4" creationId="{E1BE8F1D-091A-F231-0714-8E64D3CD0613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55904063" sldId="2147474492"/>
            <ac:spMk id="5" creationId="{B4409758-B159-C0A1-F40D-62F086D27305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55904063" sldId="2147474492"/>
            <ac:spMk id="6" creationId="{AA9D5D3F-A2CE-17F4-8794-149C81B6DB2C}"/>
          </ac:spMkLst>
        </pc:spChg>
      </pc:sldChg>
      <pc:sldChg chg="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484568944" sldId="2147474493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84568944" sldId="2147474493"/>
            <ac:spMk id="3" creationId="{63513D6F-A7D0-8F45-E7F2-2925A15F5B77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84568944" sldId="2147474493"/>
            <ac:spMk id="4" creationId="{F35AD8E3-87CA-2C9D-D167-6E657349C8F5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84568944" sldId="2147474493"/>
            <ac:spMk id="5" creationId="{2F8C9246-7C51-6C80-3EE7-E0EA93C164FA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484568944" sldId="2147474493"/>
            <ac:spMk id="6" creationId="{D137368B-1BBC-443C-CCD1-54E7CC6A4AAB}"/>
          </ac:spMkLst>
        </pc:spChg>
      </pc:sldChg>
      <pc:sldChg chg="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1313373141" sldId="2147474494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13373141" sldId="2147474494"/>
            <ac:spMk id="3" creationId="{B338F41B-CB3B-4295-55CD-4755FB705426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13373141" sldId="2147474494"/>
            <ac:spMk id="4" creationId="{E6C42978-BA75-3488-1A5E-27E654982EA5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13373141" sldId="2147474494"/>
            <ac:spMk id="5" creationId="{3EDAA239-4170-BB63-9F33-68CBCCAFAFBF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13373141" sldId="2147474494"/>
            <ac:spMk id="6" creationId="{8DF09389-BDC5-44AD-877A-6ADA15C8013A}"/>
          </ac:spMkLst>
        </pc:spChg>
      </pc:sldChg>
      <pc:sldChg chg="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1380038830" sldId="2147474495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80038830" sldId="2147474495"/>
            <ac:spMk id="3" creationId="{09D1A690-5DA5-917D-1148-62D66663CD4E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80038830" sldId="2147474495"/>
            <ac:spMk id="4" creationId="{F5E72239-A497-B5CD-8627-B7E9F211792E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80038830" sldId="2147474495"/>
            <ac:spMk id="5" creationId="{E6C7DF24-C8CF-6335-FE59-95BAF5A7CA4D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380038830" sldId="2147474495"/>
            <ac:spMk id="6" creationId="{E667F8F5-C6BA-D6D5-79B4-355AE6B06816}"/>
          </ac:spMkLst>
        </pc:spChg>
      </pc:sldChg>
      <pc:sldChg chg="modSp add mod ord">
        <pc:chgData name="Leonardo Vieira Guimarães" userId="f193c370c6084364" providerId="LiveId" clId="{1A4995A2-DF26-4058-8990-C431B887D9E3}" dt="2025-02-20T00:44:10.859" v="801" actId="790"/>
        <pc:sldMkLst>
          <pc:docMk/>
          <pc:sldMk cId="2174059727" sldId="2147474496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174059727" sldId="2147474496"/>
            <ac:spMk id="3" creationId="{B92FFC51-55EA-8065-6B82-1D82E5E75303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174059727" sldId="2147474496"/>
            <ac:spMk id="4" creationId="{C293E985-6F17-EEAE-BBF9-940D3D04F8EB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174059727" sldId="2147474496"/>
            <ac:spMk id="5" creationId="{52C2F937-6AC0-739B-1980-979A09280A2C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2174059727" sldId="2147474496"/>
            <ac:spMk id="6" creationId="{42628115-64D4-32E2-F50A-457E9DB3D9E9}"/>
          </ac:spMkLst>
        </pc:spChg>
      </pc:sldChg>
      <pc:sldChg chg="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1561824575" sldId="2147474497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561824575" sldId="2147474497"/>
            <ac:spMk id="3" creationId="{3B64897C-8DCE-F5E0-A6EA-D591F46253F8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561824575" sldId="2147474497"/>
            <ac:spMk id="4" creationId="{13EED3E9-5230-7520-CF34-3247DB5FD971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561824575" sldId="2147474497"/>
            <ac:spMk id="5" creationId="{1704A1DC-3616-19D5-8A44-09D8DC84E334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1561824575" sldId="2147474497"/>
            <ac:spMk id="6" creationId="{78B25B24-5426-D8BB-EC81-04DCC844C9D6}"/>
          </ac:spMkLst>
        </pc:spChg>
      </pc:sldChg>
      <pc:sldChg chg="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2447798709" sldId="2147474498"/>
        </pc:sldMkLst>
      </pc:sldChg>
      <pc:sldChg chg="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2081828371" sldId="2147474499"/>
        </pc:sldMkLst>
      </pc:sldChg>
      <pc:sldChg chg="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992184384" sldId="2147474500"/>
        </pc:sldMkLst>
      </pc:sldChg>
      <pc:sldChg chg="addSp delSp modSp add mod">
        <pc:chgData name="Leonardo Vieira Guimarães" userId="f193c370c6084364" providerId="LiveId" clId="{1A4995A2-DF26-4058-8990-C431B887D9E3}" dt="2025-02-20T00:44:10.859" v="801" actId="790"/>
        <pc:sldMkLst>
          <pc:docMk/>
          <pc:sldMk cId="613535542" sldId="2147474501"/>
        </pc:sldMkLst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613535542" sldId="2147474501"/>
            <ac:spMk id="3" creationId="{24351B5B-B8C8-EEA8-D713-6AA003ADF9C1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613535542" sldId="2147474501"/>
            <ac:spMk id="4" creationId="{23B3A763-85AD-E582-1447-330EECBA8E27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613535542" sldId="2147474501"/>
            <ac:spMk id="5" creationId="{FD647440-1D89-771A-5858-C4B85016B78A}"/>
          </ac:spMkLst>
        </pc:spChg>
        <pc:spChg chg="mod">
          <ac:chgData name="Leonardo Vieira Guimarães" userId="f193c370c6084364" providerId="LiveId" clId="{1A4995A2-DF26-4058-8990-C431B887D9E3}" dt="2025-02-20T00:44:10.859" v="801" actId="790"/>
          <ac:spMkLst>
            <pc:docMk/>
            <pc:sldMk cId="613535542" sldId="2147474501"/>
            <ac:spMk id="6" creationId="{12981DD8-2483-CCFD-283F-0C291A5B4C38}"/>
          </ac:spMkLst>
        </pc:spChg>
        <pc:spChg chg="add mod">
          <ac:chgData name="Leonardo Vieira Guimarães" userId="f193c370c6084364" providerId="LiveId" clId="{1A4995A2-DF26-4058-8990-C431B887D9E3}" dt="2025-02-20T00:44:10.859" v="801" actId="790"/>
          <ac:spMkLst>
            <pc:docMk/>
            <pc:sldMk cId="613535542" sldId="2147474501"/>
            <ac:spMk id="9" creationId="{333DEB8B-9446-0292-753D-BECB60F8C1B2}"/>
          </ac:spMkLst>
        </pc:spChg>
        <pc:graphicFrameChg chg="add mod modGraphic">
          <ac:chgData name="Leonardo Vieira Guimarães" userId="f193c370c6084364" providerId="LiveId" clId="{1A4995A2-DF26-4058-8990-C431B887D9E3}" dt="2025-02-20T00:44:10.859" v="801" actId="790"/>
          <ac:graphicFrameMkLst>
            <pc:docMk/>
            <pc:sldMk cId="613535542" sldId="2147474501"/>
            <ac:graphicFrameMk id="7" creationId="{3E27F63E-0270-E76E-CA2C-C1F91342150D}"/>
          </ac:graphicFrameMkLst>
        </pc:graphicFrameChg>
      </pc:sldChg>
      <pc:sldChg chg="addSp delSp modSp add mod">
        <pc:chgData name="Leonardo Vieira Guimarães" userId="f193c370c6084364" providerId="LiveId" clId="{1A4995A2-DF26-4058-8990-C431B887D9E3}" dt="2025-02-20T01:14:11.357" v="892" actId="1076"/>
        <pc:sldMkLst>
          <pc:docMk/>
          <pc:sldMk cId="3522056711" sldId="2147474502"/>
        </pc:sldMkLst>
      </pc:sldChg>
      <pc:sldChg chg="addSp delSp modSp add mod ord">
        <pc:chgData name="Leonardo Vieira Guimarães" userId="f193c370c6084364" providerId="LiveId" clId="{1A4995A2-DF26-4058-8990-C431B887D9E3}" dt="2025-02-20T01:01:51.195" v="877" actId="14100"/>
        <pc:sldMkLst>
          <pc:docMk/>
          <pc:sldMk cId="2335599640" sldId="2147474503"/>
        </pc:sldMkLst>
      </pc:sldChg>
      <pc:sldChg chg="addSp delSp modSp add mod">
        <pc:chgData name="Leonardo Vieira Guimarães" userId="f193c370c6084364" providerId="LiveId" clId="{1A4995A2-DF26-4058-8990-C431B887D9E3}" dt="2025-02-20T00:54:59.680" v="844" actId="123"/>
        <pc:sldMkLst>
          <pc:docMk/>
          <pc:sldMk cId="758530033" sldId="2147474504"/>
        </pc:sldMkLst>
      </pc:sldChg>
      <pc:sldChg chg="add del">
        <pc:chgData name="Leonardo Vieira Guimarães" userId="f193c370c6084364" providerId="LiveId" clId="{1A4995A2-DF26-4058-8990-C431B887D9E3}" dt="2025-02-20T01:14:18.960" v="893" actId="47"/>
        <pc:sldMkLst>
          <pc:docMk/>
          <pc:sldMk cId="2349697256" sldId="21474745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B06F6-7CDC-7642-93AF-8F5D5C54BFC2}" type="datetimeFigureOut">
              <a:rPr lang="pt-BR" smtClean="0"/>
              <a:t>24/02/2025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8AF2E-C0BC-6340-BC61-C12A5CD2F2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24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7D23-953E-2929-6C2E-0458EFFD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453322-AE86-CD27-72E5-CFDDE6A36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42EADCE-E535-7D46-1627-48931A02B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B4C7F0-C0F1-5EBC-B90A-A13115E2D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8AF2E-C0BC-6340-BC61-C12A5CD2F27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052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C2E75-6860-8452-3C36-00F3E4E8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BFD3916-F305-86A8-1761-679D09B57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FF50DBB-7271-5782-07AA-C362AD596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04C4F9-437A-42FF-9318-4CAF487F6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8AF2E-C0BC-6340-BC61-C12A5CD2F27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187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9276-3555-74E1-DF8B-146F16F7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AF9DC43-92E4-84DA-7E59-B43BBFD38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8F52967-113D-B2F9-6E90-C8FCCBDF6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C2A40A-A5FE-CF53-D1C3-710F84DEF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8AF2E-C0BC-6340-BC61-C12A5CD2F27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64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B3EB3-00D7-DB75-5E72-AC4C69BB0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8F4A28-4239-D81F-9313-EE4DDC1C0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2E14E-EDDD-E750-07D8-0A58CFBA4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60CA3-0423-93F4-9B33-B3AF2BAB5C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4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BA577-839C-58C4-2ABF-D2B5BEC5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2430C-D787-0F03-DB5E-4BC1FF05A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8F85-78B8-E394-F4F4-6D65970C5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E1D77-8913-0C82-C83B-27642DA9A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09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7882-9521-089A-4195-FAD5AA48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1574B-DEBE-6B6D-DB33-A157833C2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6CA097-3B04-BD71-20BD-3C439DD3E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Libre Franklin" pitchFamily="2" charset="77"/>
              </a:rPr>
              <a:t>- Sugestão: Trazer print do plano de ensino por data ou abrir no PC</a:t>
            </a:r>
          </a:p>
          <a:p>
            <a:pPr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Libre Franklin" pitchFamily="2" charset="77"/>
              </a:rPr>
              <a:t>- Sempre chamar de plano de ensino e não de cronograma</a:t>
            </a:r>
          </a:p>
          <a:p>
            <a:pPr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Libre Franklin" pitchFamily="2" charset="77"/>
              </a:rPr>
              <a:t>- O aluno precisa saber o que está programado para cada dia de aula durante o semestre</a:t>
            </a:r>
          </a:p>
          <a:p>
            <a:pPr>
              <a:lnSpc>
                <a:spcPct val="150000"/>
              </a:lnSpc>
            </a:pPr>
            <a:r>
              <a:rPr lang="pt-BR" sz="1200" i="1" dirty="0">
                <a:solidFill>
                  <a:schemeClr val="bg1"/>
                </a:solidFill>
                <a:latin typeface="Libre Franklin" pitchFamily="2" charset="77"/>
              </a:rPr>
              <a:t>- Informar já as datas de provas e momentos que terão atividades avaliativas (lembrando as datas limites para lançamento de notas no sistema)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A776D-EFC9-39D7-1EA1-BF0C5AA47E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86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EF-23C6-1D32-87E8-47E2D700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D79DD-C8AE-6E67-9391-BA43C042F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76CCA-0DDE-4F9F-FE4E-3DF0A1588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86AC9-1275-2467-B37C-8D50BFC83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14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539C-C53B-EC85-F19E-7EF49037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92C763-ACBA-908A-8601-C4FA2078D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D0E67-F3A5-1328-6C4A-4FC0ABF34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6E91B-6650-BDB3-436E-FBF7A16FA4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73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F4904-2DAD-821C-EC68-AD25F39B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BFDC7-2D5F-FC5E-6691-F4B08B89A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187BE-A982-E97E-FF90-7E993ECB2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026AC-132B-FB66-6F71-3B0A8F48A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32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A9CC8-7841-6DA9-38AD-5F5A82D8A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8867D-91E4-C03C-8B8E-195B79323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81250-B814-581E-ED12-CB8D3138C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3A0F2-68B7-A950-C9BB-1AA4D7193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0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628C-A774-7575-79CC-7AD8AC72C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DF48C7-E8AC-B29F-4BE4-42EDE5351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72053-1603-167A-4A50-E9EEA4C91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F27E4-6D0C-F70D-D14E-95FD2FFA9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5DA09-A5E0-B6F5-97BF-CB3F9A9BF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34F07-9C00-1B69-80A8-80AD6BFA9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D7C34-00DC-EB5C-83C8-AE3169616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7D7A8-0A25-632F-E3D3-12A484E94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2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105A-D0A5-6890-ECAD-C277420E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422F3-B602-E003-7ADE-78E152C3F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01B662-DD4B-7829-1EFC-6B8BFD13D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4B915-834E-9092-15BE-B88085F73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8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96407-1A57-6D1D-8BAF-1971B867D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049C8F-3AD1-5D72-FB28-94F934656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95D6F-006B-C8B2-D39C-DDAAFED63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AC6D1-9590-E4BF-2734-0C37FBB19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6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BDA3-AD2F-01F6-DB4C-273C2D0D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FD12B-4E55-81BB-8D4C-8DC0D184C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A8A2CB-EC6C-0C07-12ED-22F297118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9141C-1F1C-5771-FE4B-0F29DE97F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12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473C1-8603-76D7-D6AE-E8F1EE33E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55422-7266-E5F6-2557-DD2B5367A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05B02-84EC-4A61-0DD7-754F8866C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21657-734D-DD14-2B4A-4099B6A26C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6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8894-CAA5-94BF-22E4-9E510621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15ACD-9EBA-2274-0F6A-2CF36AAE4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B6CA1-4C97-5BE9-E65C-4E2373EFE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B91A7-B45C-19C3-BE2E-A8C6FC962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5A91A-E2C5-D13F-675C-241BA11C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EABE2-5282-98D0-CBB0-D1882F2E1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891C-9300-084A-7E0E-02BF8E5B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86578-637B-0202-7D84-DD7E2D466B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681B4-12CA-57E4-4407-3C507BDDF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1209E-6F46-8F10-2207-7951EC270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F5E1A5-0EF4-FCD5-8A1F-2EFA8037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3755-5917-271F-C458-4729C01E4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99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090A-6FE3-B4AA-7FB8-6D456D88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6CCA7-5F02-83CD-0295-10EBDA4B2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09320-BFC7-7F35-7999-CC48F8FB2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30E71-AAAF-2D0E-5A51-B2C21D472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29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1B7F6-DAED-609E-F152-FC47D72AD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64A0E-7884-14CC-964B-001769F3E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313DB4-395A-5417-EA19-7BBDFC867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0DBEC-98E2-3D82-0658-F5F7C934E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77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628C-A774-7575-79CC-7AD8AC72C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DF48C7-E8AC-B29F-4BE4-42EDE5351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72053-1603-167A-4A50-E9EEA4C91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F27E4-6D0C-F70D-D14E-95FD2FFA9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0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6765F-C9D4-2F25-FCAA-C2871A528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A19BFD-0179-B7F4-65D3-6861F8DE4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0D17A-9B76-4090-2401-938756DA2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10459-22EF-675E-FAAC-4F13CDE2C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81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EE9E-794C-4462-64D6-6ED3C1C1D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9DC9A-8BFF-0487-7F94-9128EE827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484C61-6089-3F00-2465-AD384E722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F95-A4EA-A295-469F-D845D280F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15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30E95-38F3-1C1A-F35E-A12FC5F68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F3EC60-B3E8-1F59-F10C-3920992E65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48246-5842-590D-DDB2-1CF60722D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03FAB-0174-A49D-7BE8-4AFBA679BC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71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91A78-B5D4-04A1-EEE9-1B485970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938D1-5584-EC41-8660-67C41EB2F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2511C-0E7E-D7FF-1865-742201F88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DA887-20DA-8237-84F5-36879C3A3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61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715C5-6D57-E414-2FD4-C48BC97D9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5A44A-0260-74E0-4A9B-349AE53ED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A2DDE-289D-064D-7870-0F91F9F34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F90B9-E612-E774-4EC3-1721C41835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43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62D14-A8C5-96B4-8C33-60EE46C5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9A613-322B-B3CC-2C37-186A4F209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B56F8-5A5C-8DD3-4ED1-55A52C4DC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2579A-AAD9-EAE5-7BEF-053B8F780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38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3201D-C674-ED44-9C89-49231F210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40783-DAFD-2339-92BF-F003EA9BB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CC2A7E-5348-A7C5-ADE2-D44C5D4B8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427BB-13CD-135B-B4E6-EAF74F2FF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2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Docente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8AF2E-C0BC-6340-BC61-C12A5CD2F2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807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CEAE2-C845-D4FC-4AED-0681B1DA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52DA4A-EA3C-251D-A533-6BA005751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313C220-3796-B793-B16C-E8C1F0E6A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ED8059-3DAB-4B54-2F08-21028F5ED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8AF2E-C0BC-6340-BC61-C12A5CD2F27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909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F7435-BF61-701D-7458-30E2B582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CB548C7-D9A9-5373-F167-3DFDA2ED6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CBD5EB-CE5F-C321-7035-B2AD0D62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33C761-ACC8-3475-158E-897C4E554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8AF2E-C0BC-6340-BC61-C12A5CD2F27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630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3CE6-144C-EA2A-25B0-FE9D991AD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E58658-03E1-8B67-AAB2-778AD448A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CAF576D-47CD-AD1C-9BEB-D6F730EB8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AB3BE4-93D9-67C0-58DA-3ACF4677E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8AF2E-C0BC-6340-BC61-C12A5CD2F27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118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689E1-43EB-553A-55E6-6D9A4720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590E578-5835-65E3-8B93-CE99B9295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DDE65D7-E851-E662-34BC-AE16AAA68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1B94DB-E078-6218-4CC0-6707961FB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8AF2E-C0BC-6340-BC61-C12A5CD2F27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29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19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onardoVieiraGuimaraes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leoproti.com.b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media.com.br/html-basico-codigos-html/16596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t-br.reactjs.org/docs/getting-started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pt-BR/docs/Web" TargetMode="External"/><Relationship Id="rId5" Type="http://schemas.openxmlformats.org/officeDocument/2006/relationships/hyperlink" Target="https://www.devmedia.com.br/como-instalar-o-node-js-npm-e-o-react-no-windows/40329" TargetMode="External"/><Relationship Id="rId4" Type="http://schemas.openxmlformats.org/officeDocument/2006/relationships/hyperlink" Target="https://www.devmedia.com.br/como-funcionam-as-aplicacoes-web/25888" TargetMode="External"/><Relationship Id="rId9" Type="http://schemas.openxmlformats.org/officeDocument/2006/relationships/hyperlink" Target="https://www.devmedia.com.br/primeiros-passos-no-html5-javascript-e-css3/25647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0111D24-E2B4-C637-AED4-E5A4039E77BD}"/>
              </a:ext>
            </a:extLst>
          </p:cNvPr>
          <p:cNvSpPr txBox="1"/>
          <p:nvPr/>
        </p:nvSpPr>
        <p:spPr>
          <a:xfrm>
            <a:off x="1111723" y="1790556"/>
            <a:ext cx="10805586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</a:pPr>
            <a:r>
              <a:rPr lang="pt-BR" sz="12000" noProof="0" dirty="0">
                <a:solidFill>
                  <a:srgbClr val="F6F6F6"/>
                </a:solidFill>
                <a:latin typeface="Libre Franklin Light"/>
              </a:rPr>
              <a:t>Programação Web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2AD0126-40B6-5A1F-4ED2-CA894FF49004}"/>
              </a:ext>
            </a:extLst>
          </p:cNvPr>
          <p:cNvSpPr txBox="1"/>
          <p:nvPr/>
        </p:nvSpPr>
        <p:spPr>
          <a:xfrm>
            <a:off x="1603444" y="7048500"/>
            <a:ext cx="9597955" cy="402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94"/>
              </a:lnSpc>
            </a:pPr>
            <a:r>
              <a:rPr lang="pt-BR" sz="2424" noProof="0" dirty="0">
                <a:solidFill>
                  <a:srgbClr val="F6F6F6"/>
                </a:solidFill>
                <a:latin typeface="Libre Franklin Light"/>
              </a:rPr>
              <a:t>CENTRO UNIVERSITÁRIO NEWTON PAIVA WYDEN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6CE44638-9647-C828-FDF2-F29AEE4C73EC}"/>
              </a:ext>
            </a:extLst>
          </p:cNvPr>
          <p:cNvSpPr/>
          <p:nvPr/>
        </p:nvSpPr>
        <p:spPr>
          <a:xfrm>
            <a:off x="1603444" y="7810500"/>
            <a:ext cx="4446467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B61F632-7EB8-0A5F-7CF2-D588CBF00AA9}"/>
              </a:ext>
            </a:extLst>
          </p:cNvPr>
          <p:cNvSpPr txBox="1"/>
          <p:nvPr/>
        </p:nvSpPr>
        <p:spPr>
          <a:xfrm>
            <a:off x="1603445" y="8321714"/>
            <a:ext cx="5402793" cy="850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4"/>
              </a:lnSpc>
            </a:pPr>
            <a:r>
              <a:rPr lang="pt-BR" sz="2800" noProof="0" dirty="0">
                <a:solidFill>
                  <a:srgbClr val="F6F6F6"/>
                </a:solidFill>
                <a:latin typeface="Libre Franklin Medium"/>
              </a:rPr>
              <a:t>Professor Me. Leonardo Vieira Guimarães</a:t>
            </a:r>
          </a:p>
        </p:txBody>
      </p:sp>
      <p:pic>
        <p:nvPicPr>
          <p:cNvPr id="1026" name="Picture 2" descr="logo wyden">
            <a:extLst>
              <a:ext uri="{FF2B5EF4-FFF2-40B4-BE49-F238E27FC236}">
                <a16:creationId xmlns:a16="http://schemas.microsoft.com/office/drawing/2014/main" id="{9B7EE4E0-9A5F-4A9C-F585-95848105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7309" y="190500"/>
            <a:ext cx="6370691" cy="998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84FDE4C5-A634-2315-90B5-BE35E2DE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28" y="71242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9230-F9B5-0F21-9841-51FFADF42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8D4D983-BD34-8A40-7AEB-49E44FB28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364200" cy="10325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3F50BD-D89E-A305-0E77-5C79D5A0858C}"/>
              </a:ext>
            </a:extLst>
          </p:cNvPr>
          <p:cNvSpPr txBox="1"/>
          <p:nvPr/>
        </p:nvSpPr>
        <p:spPr>
          <a:xfrm>
            <a:off x="734152" y="1895522"/>
            <a:ext cx="117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Vieira Guimarães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83F232-E8E6-5111-181E-EBB6FD426544}"/>
              </a:ext>
            </a:extLst>
          </p:cNvPr>
          <p:cNvSpPr txBox="1"/>
          <p:nvPr/>
        </p:nvSpPr>
        <p:spPr>
          <a:xfrm>
            <a:off x="779512" y="3848100"/>
            <a:ext cx="11488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Experiência Profissional:</a:t>
            </a:r>
          </a:p>
          <a:p>
            <a:pPr marL="1143000" lvl="1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Docente</a:t>
            </a: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UNIASSELVI (2022 – 2024)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Sistemas para Internet,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Gestão de Finanças,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Matemática,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Análise e Desenvolvimento de Sistemas.</a:t>
            </a:r>
          </a:p>
        </p:txBody>
      </p:sp>
      <p:pic>
        <p:nvPicPr>
          <p:cNvPr id="3" name="Espaço Reservado para Conteúdo 4" descr="Pequeno grupo de estudantes sentados na sala de aula na universidade e ouvindo seu jovem professor">
            <a:extLst>
              <a:ext uri="{FF2B5EF4-FFF2-40B4-BE49-F238E27FC236}">
                <a16:creationId xmlns:a16="http://schemas.microsoft.com/office/drawing/2014/main" id="{9EC5F68A-9EB9-253E-231F-EFA7945A0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309" r="23858" b="2"/>
          <a:stretch/>
        </p:blipFill>
        <p:spPr>
          <a:xfrm>
            <a:off x="13424048" y="2324100"/>
            <a:ext cx="4206220" cy="68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C3825-18BE-803F-E634-78A0FF53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F96F367-4163-8908-A737-851BBEEE1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288000" cy="10325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01F2959-4181-3CA1-0A8E-1837F8CED835}"/>
              </a:ext>
            </a:extLst>
          </p:cNvPr>
          <p:cNvSpPr txBox="1"/>
          <p:nvPr/>
        </p:nvSpPr>
        <p:spPr>
          <a:xfrm>
            <a:off x="734152" y="1895522"/>
            <a:ext cx="117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Vieira Guimarães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5621513-4511-E090-14D7-BB77CDA20471}"/>
              </a:ext>
            </a:extLst>
          </p:cNvPr>
          <p:cNvSpPr txBox="1"/>
          <p:nvPr/>
        </p:nvSpPr>
        <p:spPr>
          <a:xfrm>
            <a:off x="779512" y="3848100"/>
            <a:ext cx="11488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Experiência Profissional:</a:t>
            </a:r>
          </a:p>
          <a:p>
            <a:pPr marL="1143000" lvl="1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Docente</a:t>
            </a: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pt-BR" sz="3600" noProof="0" dirty="0" err="1">
                <a:solidFill>
                  <a:schemeClr val="bg1"/>
                </a:solidFill>
              </a:rPr>
              <a:t>Vitru</a:t>
            </a:r>
            <a:r>
              <a:rPr lang="pt-BR" sz="3600" noProof="0" dirty="0">
                <a:solidFill>
                  <a:schemeClr val="bg1"/>
                </a:solidFill>
              </a:rPr>
              <a:t> (2023 - 2024): Professor Autor e Conteudista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Programação </a:t>
            </a:r>
            <a:r>
              <a:rPr lang="pt-BR" sz="3600" noProof="0" dirty="0" err="1">
                <a:solidFill>
                  <a:schemeClr val="bg1"/>
                </a:solidFill>
              </a:rPr>
              <a:t>Backend</a:t>
            </a:r>
            <a:r>
              <a:rPr lang="pt-BR" sz="3600" noProof="0" dirty="0">
                <a:solidFill>
                  <a:schemeClr val="bg1"/>
                </a:solidFill>
              </a:rPr>
              <a:t> II com Banco de Dados.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Programação Orientado a Objetos</a:t>
            </a:r>
          </a:p>
        </p:txBody>
      </p:sp>
      <p:pic>
        <p:nvPicPr>
          <p:cNvPr id="4" name="Espaço Reservado para Conteúdo 4" descr="Auto-retrato enquanto escreve, com texto adicionado digitalmente. Tonificado. As frases são de minha criação: &quot;Alertando os editores ou leitores sobre a versão publicada anteriormente&quot; &quot;Os resultados negativos mais sérios dos autores&quot;. &quot;Acadêmico, melhor sua chance de conseguir uma promoção ou estabilidade&quot; &quot;Para a versão publicada anteriormente&quot; &quot;Contexto empírico&quot; &quot;Dados adicionais ou análises um pouco diferentes dos mesmos dados publicados anteriormente são relatados no artigo redundante&quot; &quot;A ficção da cultura pop gesticula em direção à ideologia da esfera pública.&quot; &quot;A ficção do desejo é, e ainda não é, a ideologia da agência.&quot; &quot;A lógica da hegemonia pós-capitalista pode ser analisada como a fantasia de poder/conhecimento.&quot; &quot;A ideologia da história como tal abre espaço para a frequência com que a palavra de ensino ocorreu no texto original.&quot; &quot;O surgimento da história como tal abre um espaço para a construção da economia especular.&quot; D.O.F. raso, na caneta e na borda dos óculos.">
            <a:extLst>
              <a:ext uri="{FF2B5EF4-FFF2-40B4-BE49-F238E27FC236}">
                <a16:creationId xmlns:a16="http://schemas.microsoft.com/office/drawing/2014/main" id="{C5580AA8-E5EF-F11C-7E2C-9B8775AD8C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46" r="20446"/>
          <a:stretch/>
        </p:blipFill>
        <p:spPr>
          <a:xfrm>
            <a:off x="12649200" y="3862093"/>
            <a:ext cx="5020644" cy="56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3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65533-36C5-1863-2D51-F5926098C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81BFE21-DC36-B659-720C-D71A253F3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364200" cy="10325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B56051F-0EF1-D783-592A-F6B1A9461B5A}"/>
              </a:ext>
            </a:extLst>
          </p:cNvPr>
          <p:cNvSpPr txBox="1"/>
          <p:nvPr/>
        </p:nvSpPr>
        <p:spPr>
          <a:xfrm>
            <a:off x="734152" y="1895522"/>
            <a:ext cx="117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Vieira Guimarães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C394C6-2E35-E1B9-A5E2-8A0D98DBB7C8}"/>
              </a:ext>
            </a:extLst>
          </p:cNvPr>
          <p:cNvSpPr txBox="1"/>
          <p:nvPr/>
        </p:nvSpPr>
        <p:spPr>
          <a:xfrm>
            <a:off x="779512" y="3848100"/>
            <a:ext cx="11488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Experiência Profissional:</a:t>
            </a:r>
          </a:p>
          <a:p>
            <a:pPr marL="1143000" lvl="1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Docente</a:t>
            </a: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Centro Universitário Newton Paiva (2024):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Banco de Dados,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Arquitetura Web</a:t>
            </a:r>
          </a:p>
        </p:txBody>
      </p:sp>
      <p:pic>
        <p:nvPicPr>
          <p:cNvPr id="3" name="Espaço Reservado para Conteúdo 4" descr="Um homem está em frente a uma parede iluminada com números seguidos, que estão sendo mostrados contra uma parede preta. Dá um efeito interessante.">
            <a:extLst>
              <a:ext uri="{FF2B5EF4-FFF2-40B4-BE49-F238E27FC236}">
                <a16:creationId xmlns:a16="http://schemas.microsoft.com/office/drawing/2014/main" id="{BD750786-80D5-98FA-6F36-E4DEE264ED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328" r="35145"/>
          <a:stretch/>
        </p:blipFill>
        <p:spPr>
          <a:xfrm>
            <a:off x="13283586" y="2781300"/>
            <a:ext cx="4206220" cy="68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57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5B048-FCDF-5241-C4E4-B4EBB7A1E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D2A3BD-83C6-656D-7E64-EEDD71C74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364200" cy="10325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9EC926-D9E1-947F-E962-8278910AC008}"/>
              </a:ext>
            </a:extLst>
          </p:cNvPr>
          <p:cNvSpPr txBox="1"/>
          <p:nvPr/>
        </p:nvSpPr>
        <p:spPr>
          <a:xfrm>
            <a:off x="734152" y="1895522"/>
            <a:ext cx="117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Vieira Guimarães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1313247-161C-AB0E-6B44-0F75FF934183}"/>
              </a:ext>
            </a:extLst>
          </p:cNvPr>
          <p:cNvGrpSpPr>
            <a:grpSpLocks noChangeAspect="1"/>
          </p:cNvGrpSpPr>
          <p:nvPr/>
        </p:nvGrpSpPr>
        <p:grpSpPr>
          <a:xfrm>
            <a:off x="2042399" y="3440770"/>
            <a:ext cx="5065368" cy="6048000"/>
            <a:chOff x="806368" y="1270310"/>
            <a:chExt cx="2743166" cy="3275273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AA1501F3-52E6-65A8-B7A7-09AE43918A80}"/>
                </a:ext>
              </a:extLst>
            </p:cNvPr>
            <p:cNvGrpSpPr/>
            <p:nvPr/>
          </p:nvGrpSpPr>
          <p:grpSpPr>
            <a:xfrm>
              <a:off x="806368" y="1270310"/>
              <a:ext cx="2743166" cy="3275273"/>
              <a:chOff x="480405" y="1156172"/>
              <a:chExt cx="3294218" cy="3727704"/>
            </a:xfrm>
          </p:grpSpPr>
          <p:grpSp>
            <p:nvGrpSpPr>
              <p:cNvPr id="38" name="Agrupar 37">
                <a:extLst>
                  <a:ext uri="{FF2B5EF4-FFF2-40B4-BE49-F238E27FC236}">
                    <a16:creationId xmlns:a16="http://schemas.microsoft.com/office/drawing/2014/main" id="{52F8A1EF-5246-BEAC-1201-C65AF8D45E22}"/>
                  </a:ext>
                </a:extLst>
              </p:cNvPr>
              <p:cNvGrpSpPr/>
              <p:nvPr/>
            </p:nvGrpSpPr>
            <p:grpSpPr>
              <a:xfrm>
                <a:off x="525199" y="1156172"/>
                <a:ext cx="3249424" cy="3693319"/>
                <a:chOff x="3511928" y="1192486"/>
                <a:chExt cx="3498472" cy="4339563"/>
              </a:xfrm>
            </p:grpSpPr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B9771699-DC4D-4232-0BB4-A74948B0E179}"/>
                    </a:ext>
                  </a:extLst>
                </p:cNvPr>
                <p:cNvSpPr txBox="1"/>
                <p:nvPr/>
              </p:nvSpPr>
              <p:spPr>
                <a:xfrm>
                  <a:off x="3511928" y="1192486"/>
                  <a:ext cx="3498472" cy="4339563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</p:txBody>
            </p:sp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7A354BB9-7EFD-5A78-7176-13DD9655C19F}"/>
                    </a:ext>
                  </a:extLst>
                </p:cNvPr>
                <p:cNvSpPr txBox="1"/>
                <p:nvPr/>
              </p:nvSpPr>
              <p:spPr>
                <a:xfrm>
                  <a:off x="4525548" y="1281216"/>
                  <a:ext cx="1374775" cy="4939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noProof="0" dirty="0"/>
                    <a:t>Portifólio</a:t>
                  </a:r>
                </a:p>
              </p:txBody>
            </p:sp>
          </p:grp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C9D965DC-ADAE-7616-6E48-2C494FC64C28}"/>
                  </a:ext>
                </a:extLst>
              </p:cNvPr>
              <p:cNvSpPr txBox="1"/>
              <p:nvPr/>
            </p:nvSpPr>
            <p:spPr>
              <a:xfrm>
                <a:off x="480405" y="4428497"/>
                <a:ext cx="3249424" cy="455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00" b="1" noProof="0" dirty="0"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https://leoproti.com.br</a:t>
                </a:r>
                <a:endParaRPr lang="pt-BR" sz="1000" b="1" noProof="0" dirty="0"/>
              </a:p>
              <a:p>
                <a:pPr algn="ctr"/>
                <a:endParaRPr lang="pt-BR" sz="1000" b="1" noProof="0" dirty="0"/>
              </a:p>
            </p:txBody>
          </p:sp>
        </p:grp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66B5A40-AA38-94E9-6C03-1514B1F1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132" y="1769992"/>
              <a:ext cx="2275909" cy="2275909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E800623-E033-892A-E061-03809C22D9D4}"/>
              </a:ext>
            </a:extLst>
          </p:cNvPr>
          <p:cNvGrpSpPr/>
          <p:nvPr/>
        </p:nvGrpSpPr>
        <p:grpSpPr>
          <a:xfrm>
            <a:off x="8458200" y="3371616"/>
            <a:ext cx="9185562" cy="6048000"/>
            <a:chOff x="8458200" y="3371616"/>
            <a:chExt cx="9185562" cy="6048000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F485BD80-7CF7-BBD6-01F8-BA11AD87BD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63200" y="3371616"/>
              <a:ext cx="5043024" cy="6048000"/>
              <a:chOff x="3511928" y="1192486"/>
              <a:chExt cx="3498472" cy="4339563"/>
            </a:xfrm>
          </p:grpSpPr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121DD0AA-F26E-1C64-6E38-1A643EA60F55}"/>
                  </a:ext>
                </a:extLst>
              </p:cNvPr>
              <p:cNvGrpSpPr/>
              <p:nvPr/>
            </p:nvGrpSpPr>
            <p:grpSpPr>
              <a:xfrm>
                <a:off x="3511928" y="1192486"/>
                <a:ext cx="3498472" cy="4339563"/>
                <a:chOff x="3511928" y="1192486"/>
                <a:chExt cx="3498472" cy="4339563"/>
              </a:xfrm>
            </p:grpSpPr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7FA562E1-A684-3085-8109-130DC5AAC459}"/>
                    </a:ext>
                  </a:extLst>
                </p:cNvPr>
                <p:cNvSpPr txBox="1"/>
                <p:nvPr/>
              </p:nvSpPr>
              <p:spPr>
                <a:xfrm>
                  <a:off x="3511928" y="1192486"/>
                  <a:ext cx="3498472" cy="4339563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  <a:p>
                  <a:endParaRPr lang="pt-BR" noProof="0" dirty="0"/>
                </a:p>
              </p:txBody>
            </p:sp>
            <p:pic>
              <p:nvPicPr>
                <p:cNvPr id="34" name="Imagem 33">
                  <a:extLst>
                    <a:ext uri="{FF2B5EF4-FFF2-40B4-BE49-F238E27FC236}">
                      <a16:creationId xmlns:a16="http://schemas.microsoft.com/office/drawing/2014/main" id="{89758BB7-E521-6294-1281-086BF832D4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0976" y="1769992"/>
                  <a:ext cx="3000375" cy="3000375"/>
                </a:xfrm>
                <a:prstGeom prst="rect">
                  <a:avLst/>
                </a:prstGeom>
              </p:spPr>
            </p:pic>
          </p:grpSp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4E1461FB-6936-5DA4-AC40-383710E26F6A}"/>
                  </a:ext>
                </a:extLst>
              </p:cNvPr>
              <p:cNvGrpSpPr/>
              <p:nvPr/>
            </p:nvGrpSpPr>
            <p:grpSpPr>
              <a:xfrm>
                <a:off x="4514706" y="1314643"/>
                <a:ext cx="1734481" cy="434752"/>
                <a:chOff x="1797417" y="2413783"/>
                <a:chExt cx="1734481" cy="434752"/>
              </a:xfrm>
            </p:grpSpPr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DE505AD6-76E9-0E85-0230-286D52346EEC}"/>
                    </a:ext>
                  </a:extLst>
                </p:cNvPr>
                <p:cNvSpPr txBox="1"/>
                <p:nvPr/>
              </p:nvSpPr>
              <p:spPr>
                <a:xfrm>
                  <a:off x="2157123" y="2414578"/>
                  <a:ext cx="1374775" cy="4339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noProof="0" dirty="0"/>
                    <a:t>GitHub</a:t>
                  </a:r>
                </a:p>
              </p:txBody>
            </p:sp>
            <p:pic>
              <p:nvPicPr>
                <p:cNvPr id="32" name="Imagem 31">
                  <a:extLst>
                    <a:ext uri="{FF2B5EF4-FFF2-40B4-BE49-F238E27FC236}">
                      <a16:creationId xmlns:a16="http://schemas.microsoft.com/office/drawing/2014/main" id="{2417F544-FA23-0DDD-87CD-9CAFB25E9C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97417" y="2413783"/>
                  <a:ext cx="310490" cy="310490"/>
                </a:xfrm>
                <a:prstGeom prst="rect">
                  <a:avLst/>
                </a:prstGeom>
              </p:spPr>
            </p:pic>
          </p:grpSp>
        </p:grp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5B1A2BE-97D5-B9C8-A1DA-76C1338015CD}"/>
                </a:ext>
              </a:extLst>
            </p:cNvPr>
            <p:cNvSpPr txBox="1"/>
            <p:nvPr/>
          </p:nvSpPr>
          <p:spPr>
            <a:xfrm>
              <a:off x="8458200" y="8715700"/>
              <a:ext cx="9185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800" b="1" noProof="0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https://github.com/LeonardoVieiraGuimaraes</a:t>
              </a:r>
              <a:endParaRPr lang="pt-BR" sz="1800" b="1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310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C0E0-6D70-E31A-9F53-864CF1E6D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74A130BF-4B05-6493-5503-43926CF0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" y="-3148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10 dicas que funcionam para conhecer pessoas e 9 aplicativos • Psicólogo  Online e Psicóloga Online é no Psico.Online">
            <a:extLst>
              <a:ext uri="{FF2B5EF4-FFF2-40B4-BE49-F238E27FC236}">
                <a16:creationId xmlns:a16="http://schemas.microsoft.com/office/drawing/2014/main" id="{69EAB47F-0CA4-41AC-2FE9-770DC5D0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182118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48F84A08-584D-792A-3BC7-95BFF3A2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9" y="149252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404CAF4-8350-896F-13DE-21D771A6A756}"/>
              </a:ext>
            </a:extLst>
          </p:cNvPr>
          <p:cNvSpPr txBox="1"/>
          <p:nvPr/>
        </p:nvSpPr>
        <p:spPr>
          <a:xfrm>
            <a:off x="9906000" y="917756"/>
            <a:ext cx="7254519" cy="2065738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900"/>
              </a:spcAft>
            </a:pPr>
            <a:r>
              <a:rPr lang="pt-BR" sz="9900" b="1" noProof="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ESTUDANTES</a:t>
            </a:r>
          </a:p>
        </p:txBody>
      </p:sp>
    </p:spTree>
    <p:extLst>
      <p:ext uri="{BB962C8B-B14F-4D97-AF65-F5344CB8AC3E}">
        <p14:creationId xmlns:p14="http://schemas.microsoft.com/office/powerpoint/2010/main" val="296561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807DF-4E3A-52D6-DF6E-201731CE3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E9A7926E-5707-1AE9-19E1-91EA0EA6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EB832D4E-F612-BA89-A179-27FEA04CEBBD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41F1F208-D08B-6FB1-B51C-C939228D4A38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F7979835-017A-FCD3-1D45-493CAAB7B7B9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1FA49009-E470-A5D0-8613-2AE9577E3214}"/>
              </a:ext>
            </a:extLst>
          </p:cNvPr>
          <p:cNvSpPr txBox="1"/>
          <p:nvPr/>
        </p:nvSpPr>
        <p:spPr>
          <a:xfrm>
            <a:off x="1011489" y="2469883"/>
            <a:ext cx="16209711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Ementa: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F6F6F6"/>
                </a:solidFill>
                <a:latin typeface="Libre Franklin Thin"/>
              </a:rPr>
              <a:t>Introdução a Internet e suas Tecnologias</a:t>
            </a: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Introdução ao HTML,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Introdução ao CSS,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F6F6F6"/>
                </a:solidFill>
                <a:latin typeface="Libre Franklin Thin"/>
              </a:rPr>
              <a:t>Criando Layouts Responsivos</a:t>
            </a: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, </a:t>
            </a:r>
            <a:endParaRPr lang="pt-BR" sz="4400" dirty="0">
              <a:solidFill>
                <a:srgbClr val="F6F6F6"/>
              </a:solidFill>
              <a:latin typeface="Libre Franklin Thin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Introdução ao Javascript </a:t>
            </a:r>
            <a:r>
              <a:rPr lang="pt-BR" sz="4400" dirty="0">
                <a:solidFill>
                  <a:srgbClr val="F6F6F6"/>
                </a:solidFill>
                <a:latin typeface="Libre Franklin Thin"/>
              </a:rPr>
              <a:t>e ao DOM (</a:t>
            </a:r>
            <a:r>
              <a:rPr lang="pt-BR" sz="4400" dirty="0" err="1">
                <a:solidFill>
                  <a:srgbClr val="F6F6F6"/>
                </a:solidFill>
                <a:latin typeface="Libre Franklin Thin"/>
              </a:rPr>
              <a:t>Document</a:t>
            </a:r>
            <a:r>
              <a:rPr lang="pt-BR" sz="4400" dirty="0">
                <a:solidFill>
                  <a:srgbClr val="F6F6F6"/>
                </a:solidFill>
                <a:latin typeface="Libre Franklin Thin"/>
              </a:rPr>
              <a:t> </a:t>
            </a:r>
            <a:r>
              <a:rPr lang="pt-BR" sz="4400" dirty="0" err="1">
                <a:solidFill>
                  <a:srgbClr val="F6F6F6"/>
                </a:solidFill>
                <a:latin typeface="Libre Franklin Thin"/>
              </a:rPr>
              <a:t>Object</a:t>
            </a:r>
            <a:r>
              <a:rPr lang="pt-BR" sz="4400" dirty="0">
                <a:solidFill>
                  <a:srgbClr val="F6F6F6"/>
                </a:solidFill>
                <a:latin typeface="Libre Franklin Thin"/>
              </a:rPr>
              <a:t> Model)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</p:spTree>
    <p:extLst>
      <p:ext uri="{BB962C8B-B14F-4D97-AF65-F5344CB8AC3E}">
        <p14:creationId xmlns:p14="http://schemas.microsoft.com/office/powerpoint/2010/main" val="103651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F638-E9C4-7189-ACDD-D552A1DA5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CA95F7F2-BE02-A7A7-95CD-57CCD14C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AFC18753-F491-F6D1-2E67-E740BD7C11AD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861E11AA-62FF-5434-F665-687CA3018D36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12FECF85-2168-7BC3-E4F7-C769F3D2BA56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NOME DA DISCIPLINA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FEC18F6D-4175-2D4A-8AC5-438C64759FDE}"/>
              </a:ext>
            </a:extLst>
          </p:cNvPr>
          <p:cNvSpPr txBox="1"/>
          <p:nvPr/>
        </p:nvSpPr>
        <p:spPr>
          <a:xfrm>
            <a:off x="1011489" y="2469883"/>
            <a:ext cx="10875711" cy="1244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pt-BR" sz="6600" noProof="0" dirty="0">
                <a:solidFill>
                  <a:srgbClr val="F6F6F6"/>
                </a:solidFill>
                <a:latin typeface="Libre Franklin Thin"/>
              </a:rPr>
              <a:t>Plano de Ensino:</a:t>
            </a:r>
          </a:p>
        </p:txBody>
      </p:sp>
      <p:pic>
        <p:nvPicPr>
          <p:cNvPr id="6146" name="Picture 2" descr="Inicial">
            <a:extLst>
              <a:ext uri="{FF2B5EF4-FFF2-40B4-BE49-F238E27FC236}">
                <a16:creationId xmlns:a16="http://schemas.microsoft.com/office/drawing/2014/main" id="{E0175BC2-5902-66BC-D9C1-812BD0BCB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471" y="5072556"/>
            <a:ext cx="62103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A04A56E-35FD-B4AC-C901-3B9003CF293E}"/>
              </a:ext>
            </a:extLst>
          </p:cNvPr>
          <p:cNvSpPr txBox="1"/>
          <p:nvPr/>
        </p:nvSpPr>
        <p:spPr>
          <a:xfrm>
            <a:off x="1061938" y="4398137"/>
            <a:ext cx="8991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pt-BR" sz="36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você encontra neste documento?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DFC85-B535-3AC4-620C-30369C646723}"/>
              </a:ext>
            </a:extLst>
          </p:cNvPr>
          <p:cNvSpPr txBox="1"/>
          <p:nvPr/>
        </p:nvSpPr>
        <p:spPr>
          <a:xfrm>
            <a:off x="1061938" y="5186856"/>
            <a:ext cx="6315261" cy="381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SzPct val="120000"/>
              <a:buFont typeface="Fonte do Sistema Regular"/>
              <a:buChar char="▸"/>
            </a:pPr>
            <a:r>
              <a:rPr lang="pt-BR" sz="2800" noProof="0" dirty="0">
                <a:solidFill>
                  <a:schemeClr val="bg1"/>
                </a:solidFill>
                <a:latin typeface="Quattrocento Sans" panose="020B0502050000020003" pitchFamily="34" charset="0"/>
              </a:rPr>
              <a:t>Ementa e objetivos</a:t>
            </a: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SzPct val="120000"/>
              <a:buFont typeface="Fonte do Sistema Regular"/>
              <a:buChar char="▸"/>
            </a:pPr>
            <a:r>
              <a:rPr lang="pt-BR" sz="2800" noProof="0" dirty="0">
                <a:solidFill>
                  <a:schemeClr val="bg1"/>
                </a:solidFill>
                <a:latin typeface="Quattrocento Sans" panose="020B0502050000020003" pitchFamily="34" charset="0"/>
              </a:rPr>
              <a:t>Datas avaliativas</a:t>
            </a: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SzPct val="120000"/>
              <a:buFont typeface="Fonte do Sistema Regular"/>
              <a:buChar char="▸"/>
            </a:pPr>
            <a:r>
              <a:rPr lang="pt-BR" sz="2800" noProof="0" dirty="0">
                <a:solidFill>
                  <a:schemeClr val="bg1"/>
                </a:solidFill>
                <a:latin typeface="Quattrocento Sans" panose="020B0502050000020003" pitchFamily="34" charset="0"/>
              </a:rPr>
              <a:t>Distribuição de pontos</a:t>
            </a:r>
          </a:p>
          <a:p>
            <a:pPr marL="342900" indent="-342900">
              <a:lnSpc>
                <a:spcPct val="200000"/>
              </a:lnSpc>
              <a:buClr>
                <a:schemeClr val="accent1">
                  <a:lumMod val="75000"/>
                </a:schemeClr>
              </a:buClr>
              <a:buSzPct val="120000"/>
              <a:buFont typeface="Fonte do Sistema Regular"/>
              <a:buChar char="▸"/>
            </a:pPr>
            <a:r>
              <a:rPr lang="pt-BR" sz="2800" noProof="0" dirty="0">
                <a:solidFill>
                  <a:schemeClr val="bg1"/>
                </a:solidFill>
                <a:latin typeface="Quattrocento Sans" panose="020B0502050000020003" pitchFamily="34" charset="0"/>
              </a:rPr>
              <a:t>Referências bibliográficas</a:t>
            </a:r>
          </a:p>
          <a:p>
            <a:pPr>
              <a:lnSpc>
                <a:spcPts val="2892"/>
              </a:lnSpc>
              <a:buClr>
                <a:schemeClr val="accent1">
                  <a:lumMod val="75000"/>
                </a:schemeClr>
              </a:buClr>
              <a:buSzPct val="120000"/>
            </a:pPr>
            <a:endParaRPr lang="pt-BR" sz="2800" noProof="0" dirty="0">
              <a:solidFill>
                <a:schemeClr val="bg1"/>
              </a:solidFill>
              <a:latin typeface="Libre Franklin Light"/>
            </a:endParaRPr>
          </a:p>
        </p:txBody>
      </p:sp>
    </p:spTree>
    <p:extLst>
      <p:ext uri="{BB962C8B-B14F-4D97-AF65-F5344CB8AC3E}">
        <p14:creationId xmlns:p14="http://schemas.microsoft.com/office/powerpoint/2010/main" val="72883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1D1BC-BAEC-8B1C-373A-2EC54442D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78EBC04B-0505-40F8-D179-38142CF2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63513D6F-A7D0-8F45-E7F2-2925A15F5B77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F35AD8E3-87CA-2C9D-D167-6E657349C8F5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2F8C9246-7C51-6C80-3EE7-E0EA93C164FA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D137368B-1BBC-443C-CCD1-54E7CC6A4AAB}"/>
              </a:ext>
            </a:extLst>
          </p:cNvPr>
          <p:cNvSpPr txBox="1"/>
          <p:nvPr/>
        </p:nvSpPr>
        <p:spPr>
          <a:xfrm>
            <a:off x="1011489" y="2469883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Ementa: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1.	Introdução a Internet e suas tecnologias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Arquitetura das aplicações web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Principais Tecnologias da Web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Ambiente de desenvolvimento e Estudo de caso</a:t>
            </a:r>
          </a:p>
        </p:txBody>
      </p:sp>
    </p:spTree>
    <p:extLst>
      <p:ext uri="{BB962C8B-B14F-4D97-AF65-F5344CB8AC3E}">
        <p14:creationId xmlns:p14="http://schemas.microsoft.com/office/powerpoint/2010/main" val="48456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FE2B9-6D7E-90AB-EAB5-B510F4946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34B047FF-10AD-5F03-0B66-8FDB467EB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B338F41B-CB3B-4295-55CD-4755FB705426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E6C42978-BA75-3488-1A5E-27E654982EA5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3EDAA239-4170-BB63-9F33-68CBCCAFAFBF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8DF09389-BDC5-44AD-877A-6ADA15C8013A}"/>
              </a:ext>
            </a:extLst>
          </p:cNvPr>
          <p:cNvSpPr txBox="1"/>
          <p:nvPr/>
        </p:nvSpPr>
        <p:spPr>
          <a:xfrm>
            <a:off x="1011489" y="2469883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Ementa: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742950" indent="-742950">
              <a:buFont typeface="+mj-lt"/>
              <a:buAutoNum type="arabicPeriod" startAt="2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Introdução ao HTML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Conceitos da linguagem HTML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Principais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TAG’s</a:t>
            </a: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 HTML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Solução de problemas nas páginas HTML</a:t>
            </a:r>
          </a:p>
        </p:txBody>
      </p:sp>
    </p:spTree>
    <p:extLst>
      <p:ext uri="{BB962C8B-B14F-4D97-AF65-F5344CB8AC3E}">
        <p14:creationId xmlns:p14="http://schemas.microsoft.com/office/powerpoint/2010/main" val="1313373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6C80-BB80-09C2-6BB3-2C9BAA8D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1E3420C0-C09C-69C2-2177-55E2617A8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B92FFC51-55EA-8065-6B82-1D82E5E75303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C293E985-6F17-EEAE-BBF9-940D3D04F8EB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2C2F937-6AC0-739B-1980-979A09280A2C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42628115-64D4-32E2-F50A-457E9DB3D9E9}"/>
              </a:ext>
            </a:extLst>
          </p:cNvPr>
          <p:cNvSpPr txBox="1"/>
          <p:nvPr/>
        </p:nvSpPr>
        <p:spPr>
          <a:xfrm>
            <a:off x="1011489" y="2469883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Ementa: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742950" indent="-742950">
              <a:buFont typeface="+mj-lt"/>
              <a:buAutoNum type="arabicPeriod" startAt="3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Introdução ao CSS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A sintaxe do CSS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Seletores CSS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Solução de problemas nas folhas de estilo</a:t>
            </a:r>
          </a:p>
        </p:txBody>
      </p:sp>
    </p:spTree>
    <p:extLst>
      <p:ext uri="{BB962C8B-B14F-4D97-AF65-F5344CB8AC3E}">
        <p14:creationId xmlns:p14="http://schemas.microsoft.com/office/powerpoint/2010/main" val="217405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98771-1CA3-1ADD-2544-D6595194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4AC003F5-F86F-F93E-46DD-B497EA6BA916}"/>
              </a:ext>
            </a:extLst>
          </p:cNvPr>
          <p:cNvGrpSpPr/>
          <p:nvPr/>
        </p:nvGrpSpPr>
        <p:grpSpPr>
          <a:xfrm>
            <a:off x="-128236" y="0"/>
            <a:ext cx="5891269" cy="10287000"/>
            <a:chOff x="-152400" y="-38100"/>
            <a:chExt cx="5378116" cy="10353212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4439291-6DA0-2D24-1007-3F9614A91A9C}"/>
                </a:ext>
              </a:extLst>
            </p:cNvPr>
            <p:cNvSpPr/>
            <p:nvPr/>
          </p:nvSpPr>
          <p:spPr>
            <a:xfrm>
              <a:off x="-152400" y="-38100"/>
              <a:ext cx="5325362" cy="7501446"/>
            </a:xfrm>
            <a:prstGeom prst="rect">
              <a:avLst/>
            </a:prstGeom>
            <a:solidFill>
              <a:srgbClr val="1C1D21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E06E166-B478-8CED-49FF-F39CA3BA8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99318" l="136" r="99457">
                          <a14:foregroundMark x1="53533" y1="84893" x2="53533" y2="84893"/>
                          <a14:foregroundMark x1="28804" y1="82164" x2="28804" y2="82164"/>
                          <a14:foregroundMark x1="5707" y1="71735" x2="5707" y2="71735"/>
                          <a14:foregroundMark x1="87500" y1="77973" x2="87500" y2="77973"/>
                          <a14:foregroundMark x1="6250" y1="98441" x2="81386" y2="99318"/>
                          <a14:foregroundMark x1="86277" y1="61988" x2="99457" y2="65984"/>
                          <a14:foregroundMark x1="3125" y1="92203" x2="3125" y2="92203"/>
                          <a14:foregroundMark x1="3125" y1="92203" x2="3125" y2="92203"/>
                          <a14:foregroundMark x1="15082" y1="75049" x2="15082" y2="75049"/>
                          <a14:foregroundMark x1="3533" y1="82846" x2="29891" y2="83138"/>
                          <a14:foregroundMark x1="29891" y1="83138" x2="52038" y2="82456"/>
                          <a14:foregroundMark x1="52038" y1="82456" x2="74049" y2="82651"/>
                          <a14:foregroundMark x1="74049" y1="82651" x2="87228" y2="81871"/>
                          <a14:foregroundMark x1="87228" y1="81871" x2="88859" y2="75926"/>
                          <a14:foregroundMark x1="88859" y1="75926" x2="88451" y2="74854"/>
                          <a14:foregroundMark x1="408" y1="71345" x2="136" y2="86647"/>
                          <a14:foregroundMark x1="136" y1="86647" x2="10462" y2="87524"/>
                          <a14:foregroundMark x1="10462" y1="87524" x2="11957" y2="868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49"/>
            <a:stretch/>
          </p:blipFill>
          <p:spPr>
            <a:xfrm>
              <a:off x="-76200" y="5600700"/>
              <a:ext cx="5301916" cy="4714412"/>
            </a:xfrm>
            <a:prstGeom prst="rect">
              <a:avLst/>
            </a:prstGeom>
          </p:spPr>
        </p:pic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E2329DCF-B763-72C0-5DBE-548643A54E27}"/>
              </a:ext>
            </a:extLst>
          </p:cNvPr>
          <p:cNvSpPr txBox="1"/>
          <p:nvPr/>
        </p:nvSpPr>
        <p:spPr>
          <a:xfrm>
            <a:off x="6532605" y="3709231"/>
            <a:ext cx="10978816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pt-BR" sz="9000" noProof="0" dirty="0">
                <a:solidFill>
                  <a:schemeClr val="bg1"/>
                </a:solidFill>
                <a:latin typeface="Libre Franklin Thin"/>
              </a:rPr>
              <a:t>Bem-vindos à disciplina Arquitetura de Aplicações Web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618F8C9-ACCF-8D89-B290-3A09F30C9E70}"/>
              </a:ext>
            </a:extLst>
          </p:cNvPr>
          <p:cNvSpPr txBox="1"/>
          <p:nvPr/>
        </p:nvSpPr>
        <p:spPr>
          <a:xfrm>
            <a:off x="13748093" y="802581"/>
            <a:ext cx="3783923" cy="6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Professor Me. Leonardo Vieira Guimarães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D18BD1A-10A1-CF45-955B-9CF2241A12A7}"/>
              </a:ext>
            </a:extLst>
          </p:cNvPr>
          <p:cNvSpPr txBox="1"/>
          <p:nvPr/>
        </p:nvSpPr>
        <p:spPr>
          <a:xfrm>
            <a:off x="6553200" y="802581"/>
            <a:ext cx="5301916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CENTRO UNIVERSITÁRIO NEWTON PAIVA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9AFFC078-4BDE-CD9A-A8F0-7B5A4080F19C}"/>
              </a:ext>
            </a:extLst>
          </p:cNvPr>
          <p:cNvSpPr/>
          <p:nvPr/>
        </p:nvSpPr>
        <p:spPr>
          <a:xfrm>
            <a:off x="6553200" y="501108"/>
            <a:ext cx="1097881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>
              <a:solidFill>
                <a:schemeClr val="bg1"/>
              </a:solidFill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0B6A7-0864-F8D5-B0F4-7B4B59FE8CFF}"/>
              </a:ext>
            </a:extLst>
          </p:cNvPr>
          <p:cNvSpPr/>
          <p:nvPr/>
        </p:nvSpPr>
        <p:spPr>
          <a:xfrm>
            <a:off x="6553200" y="1485900"/>
            <a:ext cx="1097881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>
              <a:solidFill>
                <a:schemeClr val="bg1"/>
              </a:solidFill>
            </a:endParaRPr>
          </a:p>
        </p:txBody>
      </p:sp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BF322FE8-A9BB-A2FD-7C14-10FD1CA28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" y="-3148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681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4BA3-171F-23A3-CD0D-67183F35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FDC60AC5-3247-69D8-716F-F07488AE3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09D1A690-5DA5-917D-1148-62D66663CD4E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F5E72239-A497-B5CD-8627-B7E9F211792E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E6C7DF24-C8CF-6335-FE59-95BAF5A7CA4D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667F8F5-C6BA-D6D5-79B4-355AE6B06816}"/>
              </a:ext>
            </a:extLst>
          </p:cNvPr>
          <p:cNvSpPr txBox="1"/>
          <p:nvPr/>
        </p:nvSpPr>
        <p:spPr>
          <a:xfrm>
            <a:off x="1011489" y="2469883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Ementa: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742950" indent="-742950">
              <a:buFont typeface="+mj-lt"/>
              <a:buAutoNum type="arabicPeriod" startAt="4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Criando Layouts Responsivos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Introdução ao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Flexbox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CSS Grid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Layouts Responsivos</a:t>
            </a:r>
          </a:p>
        </p:txBody>
      </p:sp>
    </p:spTree>
    <p:extLst>
      <p:ext uri="{BB962C8B-B14F-4D97-AF65-F5344CB8AC3E}">
        <p14:creationId xmlns:p14="http://schemas.microsoft.com/office/powerpoint/2010/main" val="1380038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2348A-C963-1282-0919-DF4A007CC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4D122369-BA11-ED8A-FA2B-149EDDF41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3B64897C-8DCE-F5E0-A6EA-D591F46253F8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3EED3E9-5230-7520-CF34-3247DB5FD971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1704A1DC-3616-19D5-8A44-09D8DC84E334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8B25B24-5426-D8BB-EC81-04DCC844C9D6}"/>
              </a:ext>
            </a:extLst>
          </p:cNvPr>
          <p:cNvSpPr txBox="1"/>
          <p:nvPr/>
        </p:nvSpPr>
        <p:spPr>
          <a:xfrm>
            <a:off x="1011489" y="2469883"/>
            <a:ext cx="16209711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Ementa: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742950" indent="-742950">
              <a:buFont typeface="+mj-lt"/>
              <a:buAutoNum type="arabicPeriod" startAt="5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Introdução ao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JavaScript</a:t>
            </a: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 e ao DOM (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Document</a:t>
            </a: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Object</a:t>
            </a: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 Model)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Sintaxe do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JavaScript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DOM (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Document</a:t>
            </a: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Object</a:t>
            </a: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 Model)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Harmony, ES6, ES2015</a:t>
            </a:r>
          </a:p>
        </p:txBody>
      </p:sp>
    </p:spTree>
    <p:extLst>
      <p:ext uri="{BB962C8B-B14F-4D97-AF65-F5344CB8AC3E}">
        <p14:creationId xmlns:p14="http://schemas.microsoft.com/office/powerpoint/2010/main" val="156182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66F-FC94-4FDE-8D41-42CE170C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D71B8BF1-98A9-DB2C-3960-C2E54584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12AE8828-A529-E0C2-0DA0-2E95428F57C9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B11328C2-3ACD-21BC-2834-FDB070F0CCB7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E80BAB13-AEF4-6505-FD8F-EE00D4CD81CD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4BD39E4-DF34-4D1B-071A-CA3DAF6D50BF}"/>
              </a:ext>
            </a:extLst>
          </p:cNvPr>
          <p:cNvSpPr txBox="1"/>
          <p:nvPr/>
        </p:nvSpPr>
        <p:spPr>
          <a:xfrm>
            <a:off x="1011489" y="2469883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Ementa: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742950" indent="-742950">
              <a:buFont typeface="+mj-lt"/>
              <a:buAutoNum type="arabicPeriod" startAt="6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Fundamentos de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React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Introdução ao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React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Renderização da UI com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React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Estudo de caso: Criando uma aplicação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React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</p:spTree>
    <p:extLst>
      <p:ext uri="{BB962C8B-B14F-4D97-AF65-F5344CB8AC3E}">
        <p14:creationId xmlns:p14="http://schemas.microsoft.com/office/powerpoint/2010/main" val="3516937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CBF36-D5E5-1E2E-9FD3-152BFB95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52E3E598-406B-1055-FA34-5D7CAC73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B2D4EC5B-4E78-92B0-7AA7-4E2BCE0372A0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C223FB10-F92B-FA95-730E-53659B9FC901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40FB0648-AC9E-EA62-4C49-578511B700E4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B5EC7EED-C0C1-7D4E-A005-F4FB8BB151E2}"/>
              </a:ext>
            </a:extLst>
          </p:cNvPr>
          <p:cNvSpPr txBox="1"/>
          <p:nvPr/>
        </p:nvSpPr>
        <p:spPr>
          <a:xfrm>
            <a:off x="1011489" y="2469883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Ementa: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742950" indent="-742950">
              <a:buFont typeface="+mj-lt"/>
              <a:buAutoNum type="arabicPeriod" startAt="7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Aplicações Dinâmicas com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React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	Gerenciamento de estado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	Eventos de ciclo de vida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	Navegação entre telas</a:t>
            </a:r>
          </a:p>
        </p:txBody>
      </p:sp>
    </p:spTree>
    <p:extLst>
      <p:ext uri="{BB962C8B-B14F-4D97-AF65-F5344CB8AC3E}">
        <p14:creationId xmlns:p14="http://schemas.microsoft.com/office/powerpoint/2010/main" val="326348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C4E99-4803-5517-CA79-D9A8E8002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C4CD6F2E-3BB5-8C17-CE94-FBE9C00B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67C3B5BC-ED24-D50F-D0A6-F01CE3D65CF2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892DC069-D25D-02CE-1276-11C07B51F60D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370B8850-13E3-C5AD-14D8-3E4F0078E87A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FEA6220-68F8-6403-42DB-09DA664BBAB1}"/>
              </a:ext>
            </a:extLst>
          </p:cNvPr>
          <p:cNvSpPr txBox="1"/>
          <p:nvPr/>
        </p:nvSpPr>
        <p:spPr>
          <a:xfrm>
            <a:off x="1011489" y="2469883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Ementa: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742950" indent="-742950">
              <a:buFont typeface="+mj-lt"/>
              <a:buAutoNum type="arabicPeriod" startAt="8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Desenvolvimento profissional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Bibliotecas de componentes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React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Testes unitários automatizados em </a:t>
            </a:r>
            <a:r>
              <a:rPr lang="pt-BR" sz="4400" noProof="0" dirty="0" err="1">
                <a:solidFill>
                  <a:srgbClr val="F6F6F6"/>
                </a:solidFill>
                <a:latin typeface="Libre Franklin Thin"/>
              </a:rPr>
              <a:t>React</a:t>
            </a:r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Hospedagem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370402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AB89F-F941-E954-BA32-6C5041543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C0C7AF1E-2963-0411-2C99-4D2091E98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E8E7BD1F-2B2C-0193-53CD-C48CBD5863C5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D58A1EEB-AD2A-A162-E9EE-1F029EA707F6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3FFF7078-67DF-613A-A861-86A206FE6D1A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3B7E20E-0A89-D825-162E-E4285181EC8E}"/>
              </a:ext>
            </a:extLst>
          </p:cNvPr>
          <p:cNvSpPr txBox="1"/>
          <p:nvPr/>
        </p:nvSpPr>
        <p:spPr>
          <a:xfrm>
            <a:off x="1011489" y="2469883"/>
            <a:ext cx="16209711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Objetivo Geral: </a:t>
            </a:r>
          </a:p>
          <a:p>
            <a:pPr algn="just"/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pPr algn="just"/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Capacitar o aluno na criação de sites e aplicativos para a Web de alta qualidade, atendendo as necessidades das empresas e gerando experiências impressionantes nos usuários. </a:t>
            </a:r>
          </a:p>
        </p:txBody>
      </p:sp>
    </p:spTree>
    <p:extLst>
      <p:ext uri="{BB962C8B-B14F-4D97-AF65-F5344CB8AC3E}">
        <p14:creationId xmlns:p14="http://schemas.microsoft.com/office/powerpoint/2010/main" val="2163342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82E8C-34DD-A4B0-359A-E726DFE6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23513CB0-D3D4-1FEE-FAF0-C1CE1727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57FB8792-0F4E-691C-1CCF-CE6CC4038A05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E1BE8F1D-091A-F231-0714-8E64D3CD0613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B4409758-B159-C0A1-F40D-62F086D27305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AA9D5D3F-A2CE-17F4-8794-149C81B6DB2C}"/>
              </a:ext>
            </a:extLst>
          </p:cNvPr>
          <p:cNvSpPr txBox="1"/>
          <p:nvPr/>
        </p:nvSpPr>
        <p:spPr>
          <a:xfrm>
            <a:off x="1011489" y="2469883"/>
            <a:ext cx="16209711" cy="6093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pt-BR" sz="4400" b="1" noProof="0" dirty="0">
                <a:solidFill>
                  <a:srgbClr val="F6F6F6"/>
                </a:solidFill>
                <a:latin typeface="Libre Franklin Thin"/>
              </a:rPr>
              <a:t>Objetivos Específicos: </a:t>
            </a:r>
          </a:p>
          <a:p>
            <a:pPr algn="just"/>
            <a:endParaRPr lang="pt-BR" sz="4400" b="1" noProof="0" dirty="0">
              <a:solidFill>
                <a:srgbClr val="F6F6F6"/>
              </a:solidFill>
              <a:latin typeface="Libre Franklin Thin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4400" b="0" i="0" noProof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Conhecer a arquitetura das aplicações Web.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4400" b="0" i="0" noProof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Construir sites responsivos usando CSS, </a:t>
            </a:r>
            <a:r>
              <a:rPr lang="pt-BR" sz="4400" b="0" i="0" noProof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Flexbox</a:t>
            </a:r>
            <a:r>
              <a:rPr lang="pt-BR" sz="4400" b="0" i="0" noProof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e CSS Grid.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4400" b="0" i="0" noProof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Desenvolver sites interativos e aplicativos Web com interface rica (RIA) usando </a:t>
            </a:r>
            <a:r>
              <a:rPr lang="pt-BR" sz="4400" b="0" i="0" noProof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JavaScript</a:t>
            </a:r>
            <a:r>
              <a:rPr lang="pt-BR" sz="4400" b="0" i="0" noProof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e HTML.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4400" b="0" i="0" noProof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Conectar um aplicativo Web a um </a:t>
            </a:r>
            <a:r>
              <a:rPr lang="pt-BR" sz="4400" b="0" i="0" noProof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back-end</a:t>
            </a:r>
            <a:r>
              <a:rPr lang="pt-BR" sz="4400" b="0" i="0" noProof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para armazenamento e recuperação de informações.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4400" b="0" i="0" noProof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Aplicar os principais frameworks do mercado.</a:t>
            </a:r>
          </a:p>
        </p:txBody>
      </p:sp>
    </p:spTree>
    <p:extLst>
      <p:ext uri="{BB962C8B-B14F-4D97-AF65-F5344CB8AC3E}">
        <p14:creationId xmlns:p14="http://schemas.microsoft.com/office/powerpoint/2010/main" val="1355904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B1677-606B-B826-66A3-7F28D0C32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96C975FA-CED6-DD79-4DA4-84979DC2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C982189B-7626-5B0D-90F6-947A64AABB7B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6F31E44-8057-88D0-F94D-A1AC6A7493C4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9D1EB9CB-0C9D-FFF5-4713-AC07B3C888A0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C8AB98BC-C92A-C3D0-CE77-3BF1099F7232}"/>
              </a:ext>
            </a:extLst>
          </p:cNvPr>
          <p:cNvSpPr txBox="1"/>
          <p:nvPr/>
        </p:nvSpPr>
        <p:spPr>
          <a:xfrm>
            <a:off x="1011489" y="2469883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Datas Avaliativas: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32ECCA6-BEF3-B58D-A8A9-6249784D8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674303"/>
              </p:ext>
            </p:extLst>
          </p:nvPr>
        </p:nvGraphicFramePr>
        <p:xfrm>
          <a:off x="4343400" y="4472633"/>
          <a:ext cx="9144000" cy="262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3327617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153782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78455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bg1"/>
                          </a:solidFill>
                          <a:latin typeface="+mn-lt"/>
                        </a:rPr>
                        <a:t>Avaliação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bg1"/>
                          </a:solidFill>
                          <a:latin typeface="+mn-lt"/>
                        </a:rPr>
                        <a:t>Aplicação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bg1"/>
                          </a:solidFill>
                          <a:latin typeface="+mn-lt"/>
                        </a:rPr>
                        <a:t>Lançamento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293470"/>
                  </a:ext>
                </a:extLst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pt-BR" sz="28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AV1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tx1"/>
                          </a:solidFill>
                          <a:latin typeface="+mn-lt"/>
                        </a:rPr>
                        <a:t>24/04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tx1"/>
                          </a:solidFill>
                          <a:latin typeface="+mn-lt"/>
                        </a:rPr>
                        <a:t>10/05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7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AV2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tx1"/>
                          </a:solidFill>
                          <a:latin typeface="+mn-lt"/>
                        </a:rPr>
                        <a:t>26/06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tx1"/>
                          </a:solidFill>
                          <a:latin typeface="+mn-lt"/>
                        </a:rPr>
                        <a:t>20/06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37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AVS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tx1"/>
                          </a:solidFill>
                          <a:latin typeface="+mn-lt"/>
                        </a:rPr>
                        <a:t>30/06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tx1"/>
                          </a:solidFill>
                          <a:latin typeface="+mn-lt"/>
                        </a:rPr>
                        <a:t>11/07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44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AVE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>
                          <a:solidFill>
                            <a:schemeClr val="tx1"/>
                          </a:solidFill>
                          <a:latin typeface="+mn-lt"/>
                        </a:rPr>
                        <a:t>03/07</a:t>
                      </a:r>
                      <a:endParaRPr lang="pt-BR" sz="28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noProof="0" dirty="0">
                          <a:solidFill>
                            <a:schemeClr val="tx1"/>
                          </a:solidFill>
                          <a:latin typeface="+mn-lt"/>
                        </a:rPr>
                        <a:t>11/07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88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996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75CD0-9D58-D53D-BD24-A133D368F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8A430E69-F3C6-04C8-3A47-DEBBD3EEA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24351B5B-B8C8-EEA8-D713-6AA003ADF9C1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23B3A763-85AD-E582-1447-330EECBA8E27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FD647440-1D89-771A-5858-C4B85016B78A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12981DD8-2483-CCFD-283F-0C291A5B4C38}"/>
              </a:ext>
            </a:extLst>
          </p:cNvPr>
          <p:cNvSpPr txBox="1"/>
          <p:nvPr/>
        </p:nvSpPr>
        <p:spPr>
          <a:xfrm>
            <a:off x="1011489" y="2469883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Distribuição de Pontos: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3E27F63E-0270-E76E-CA2C-C1F913421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817902"/>
              </p:ext>
            </p:extLst>
          </p:nvPr>
        </p:nvGraphicFramePr>
        <p:xfrm>
          <a:off x="3975227" y="3784963"/>
          <a:ext cx="10499470" cy="17452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49090">
                  <a:extLst>
                    <a:ext uri="{9D8B030D-6E8A-4147-A177-3AD203B41FA5}">
                      <a16:colId xmlns:a16="http://schemas.microsoft.com/office/drawing/2014/main" val="1838181911"/>
                    </a:ext>
                  </a:extLst>
                </a:gridCol>
                <a:gridCol w="3066097">
                  <a:extLst>
                    <a:ext uri="{9D8B030D-6E8A-4147-A177-3AD203B41FA5}">
                      <a16:colId xmlns:a16="http://schemas.microsoft.com/office/drawing/2014/main" val="1776919032"/>
                    </a:ext>
                  </a:extLst>
                </a:gridCol>
                <a:gridCol w="1112075">
                  <a:extLst>
                    <a:ext uri="{9D8B030D-6E8A-4147-A177-3AD203B41FA5}">
                      <a16:colId xmlns:a16="http://schemas.microsoft.com/office/drawing/2014/main" val="1995697809"/>
                    </a:ext>
                  </a:extLst>
                </a:gridCol>
                <a:gridCol w="2172208">
                  <a:extLst>
                    <a:ext uri="{9D8B030D-6E8A-4147-A177-3AD203B41FA5}">
                      <a16:colId xmlns:a16="http://schemas.microsoft.com/office/drawing/2014/main" val="652444900"/>
                    </a:ext>
                  </a:extLst>
                </a:gridCol>
              </a:tblGrid>
              <a:tr h="1385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AVALIAÇÃO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Atividades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Prova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PONTUAÇÃO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78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 x 2,5 = 10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126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x 2,5 + 1 x 15 = 20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5718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8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85550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333DEB8B-9446-0292-753D-BECB60F8C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1680" y="6265001"/>
            <a:ext cx="13103715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6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Sendo necessária a Avaliação Especial (AE), será considerada a nota 60 em 100 para aprovação. </a:t>
            </a:r>
            <a:endParaRPr kumimoji="0" lang="pt-BR" sz="26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6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AE = Nota única</a:t>
            </a:r>
            <a:endParaRPr kumimoji="0" lang="pt-BR" sz="26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535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6C194-8C60-B3AE-24B0-725BF3966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25C4AECC-935D-B568-EB12-01773AAB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7821E287-6471-4C25-0A4C-618FE0D6C3FD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3BB154ED-7C87-CEE3-EE93-D0373EB7E1A4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BAAAAF4E-F5E8-F2E6-A22D-4DF5BD19F3F3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058C78FA-84E9-99E4-EB5C-1E4A2332A567}"/>
              </a:ext>
            </a:extLst>
          </p:cNvPr>
          <p:cNvSpPr txBox="1"/>
          <p:nvPr/>
        </p:nvSpPr>
        <p:spPr>
          <a:xfrm>
            <a:off x="1039144" y="2476500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Referências: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B367E22-84E7-7C12-A03D-988ABA4D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44" y="3619500"/>
            <a:ext cx="3857231" cy="54528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17C4458-15B6-B2D4-B0CE-87FDFE50F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688" y="3619500"/>
            <a:ext cx="3857231" cy="545978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70B8C33-26D7-07E0-D680-9E3026D23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512" y="3574041"/>
            <a:ext cx="3857231" cy="549830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158D58A-08A4-DDE2-53EE-D58D945A9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1867" y="3567103"/>
            <a:ext cx="3857231" cy="54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9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98771-1CA3-1ADD-2544-D6595194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4089C9AB-9A30-97BE-4F2B-1457EBC8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394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BBE936B9-0CAB-2F71-D21A-3FFD83498962}"/>
              </a:ext>
            </a:extLst>
          </p:cNvPr>
          <p:cNvSpPr txBox="1"/>
          <p:nvPr/>
        </p:nvSpPr>
        <p:spPr>
          <a:xfrm>
            <a:off x="1306634" y="2324100"/>
            <a:ext cx="11707643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pt-BR" sz="7200" noProof="0" dirty="0">
                <a:solidFill>
                  <a:schemeClr val="bg1"/>
                </a:solidFill>
                <a:latin typeface="Libre Franklin Thin"/>
              </a:rPr>
              <a:t>AGENDA DO DIA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28743B-827B-689C-C4C0-12DEF13EFE52}"/>
              </a:ext>
            </a:extLst>
          </p:cNvPr>
          <p:cNvSpPr txBox="1"/>
          <p:nvPr/>
        </p:nvSpPr>
        <p:spPr>
          <a:xfrm>
            <a:off x="1306634" y="4000500"/>
            <a:ext cx="5562741" cy="5006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700" noProof="0" dirty="0">
                <a:solidFill>
                  <a:schemeClr val="bg1"/>
                </a:solidFill>
                <a:latin typeface="Libre Franklin" pitchFamily="2" charset="77"/>
              </a:rPr>
              <a:t>Apresentações;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700" noProof="0" dirty="0">
                <a:solidFill>
                  <a:schemeClr val="bg1"/>
                </a:solidFill>
                <a:latin typeface="Libre Franklin" pitchFamily="2" charset="77"/>
              </a:rPr>
              <a:t>Horários;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700" noProof="0" dirty="0">
                <a:solidFill>
                  <a:schemeClr val="bg1"/>
                </a:solidFill>
                <a:latin typeface="Libre Franklin" pitchFamily="2" charset="77"/>
              </a:rPr>
              <a:t>Distribuição de pontos;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700" noProof="0" dirty="0">
                <a:solidFill>
                  <a:schemeClr val="bg1"/>
                </a:solidFill>
                <a:latin typeface="Libre Franklin" pitchFamily="2" charset="77"/>
              </a:rPr>
              <a:t>Sistema de Avaliação;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700" noProof="0" dirty="0">
                <a:solidFill>
                  <a:schemeClr val="bg1"/>
                </a:solidFill>
                <a:latin typeface="Libre Franklin" pitchFamily="2" charset="77"/>
              </a:rPr>
              <a:t>Sobre a disciplina:</a:t>
            </a:r>
          </a:p>
          <a:p>
            <a:pPr>
              <a:lnSpc>
                <a:spcPct val="150000"/>
              </a:lnSpc>
            </a:pPr>
            <a:r>
              <a:rPr lang="pt-BR" sz="2700" noProof="0" dirty="0">
                <a:solidFill>
                  <a:schemeClr val="bg1"/>
                </a:solidFill>
                <a:latin typeface="Libre Franklin" pitchFamily="2" charset="77"/>
              </a:rPr>
              <a:t>    - Ementa</a:t>
            </a:r>
          </a:p>
          <a:p>
            <a:pPr>
              <a:lnSpc>
                <a:spcPct val="150000"/>
              </a:lnSpc>
            </a:pPr>
            <a:r>
              <a:rPr lang="pt-BR" sz="2700" noProof="0" dirty="0">
                <a:solidFill>
                  <a:schemeClr val="bg1"/>
                </a:solidFill>
                <a:latin typeface="Libre Franklin" pitchFamily="2" charset="77"/>
              </a:rPr>
              <a:t>    - Plano de Ensino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700" noProof="0" dirty="0">
                <a:solidFill>
                  <a:schemeClr val="bg1"/>
                </a:solidFill>
                <a:latin typeface="Libre Franklin" pitchFamily="2" charset="77"/>
              </a:rPr>
              <a:t>Combinados e compromissos;</a:t>
            </a:r>
          </a:p>
        </p:txBody>
      </p:sp>
      <p:pic>
        <p:nvPicPr>
          <p:cNvPr id="3074" name="Picture 2" descr="imagem de jovem estudando com caderno na mão">
            <a:extLst>
              <a:ext uri="{FF2B5EF4-FFF2-40B4-BE49-F238E27FC236}">
                <a16:creationId xmlns:a16="http://schemas.microsoft.com/office/drawing/2014/main" id="{FFE520D2-4F84-07C1-578C-82736E4E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863" y="13180"/>
            <a:ext cx="5703018" cy="1027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31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87CF3-E699-9C0E-DC20-6F6BBC079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97E28A0D-06D1-B70E-C1DE-E0E4646AA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275E413D-5655-F03A-092F-38B4FC89F29F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A03B98D3-13AB-4539-DCAE-589012F35D33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3A12D591-8F17-54B0-1054-9AE6483807D5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B2DB01F-1AC0-91B8-6810-E70B915AC126}"/>
              </a:ext>
            </a:extLst>
          </p:cNvPr>
          <p:cNvSpPr txBox="1"/>
          <p:nvPr/>
        </p:nvSpPr>
        <p:spPr>
          <a:xfrm>
            <a:off x="1039144" y="2476500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Referências: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2ED227-77F6-AD70-2FFB-24F27912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51" y="3890160"/>
            <a:ext cx="3743728" cy="529798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1B9E282-217B-C139-01E3-D840432B4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278" y="3890160"/>
            <a:ext cx="3951037" cy="529798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B454901-280A-9BAF-52E8-65614ECE2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6614" y="3890160"/>
            <a:ext cx="3789116" cy="529798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7EAE7F3-CDA8-1061-DF71-2043123A8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5730" y="3890159"/>
            <a:ext cx="3622553" cy="52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5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19251-FA3C-4DCB-AA2D-2C3EA6D7A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EB361C61-2EB5-F20F-A28B-098208B6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E3DE698E-1574-1F81-E451-0378E6AE7304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DEF139F6-57A5-F5DC-AD96-F95DE46D5D8E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4C29D75E-41A1-996B-2DBF-27BAD224CCCE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05C8D9D-649D-8F90-20A1-5EC0ED122215}"/>
              </a:ext>
            </a:extLst>
          </p:cNvPr>
          <p:cNvSpPr txBox="1"/>
          <p:nvPr/>
        </p:nvSpPr>
        <p:spPr>
          <a:xfrm>
            <a:off x="1039144" y="2476500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Referências: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F1F5993-2B72-90E4-0402-6EBE41064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43" y="3771900"/>
            <a:ext cx="3879527" cy="539024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2B61793-0DFB-42DF-3342-3B2E6106B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890" y="3771899"/>
            <a:ext cx="3761455" cy="539024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C820A31-7FE1-9EF4-7B41-306573C81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3739340"/>
            <a:ext cx="3765566" cy="542280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54E2EE3-CEC9-D5CA-BDD8-E136DC480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0111" y="3735182"/>
            <a:ext cx="4189238" cy="53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47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06083-5268-710F-979F-FE3FF9A9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A0B3FCEB-DC5E-EDD3-3866-613ABA4C2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3C56766B-FC10-8ECF-33E7-42205BF90741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9103781F-15C6-923F-A54D-8B9176FC715C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1A783FAF-EFF3-9A5C-CD2E-9BF952206621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B3593482-14A9-FAE4-7464-47AEF37D0A76}"/>
              </a:ext>
            </a:extLst>
          </p:cNvPr>
          <p:cNvSpPr txBox="1"/>
          <p:nvPr/>
        </p:nvSpPr>
        <p:spPr>
          <a:xfrm>
            <a:off x="1039144" y="2476500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Referências: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174BE2-6E2F-2173-DB98-0ABD32791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44" y="3619500"/>
            <a:ext cx="4206844" cy="54107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2FA0006-A312-2E9A-37EB-91D2F26B7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988" y="3619501"/>
            <a:ext cx="3848938" cy="54107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67615B-8831-195B-790E-9B9F31F11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3619500"/>
            <a:ext cx="4206844" cy="53626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891D66A-60FC-1C5D-AF1D-418AD7647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7359" y="3588735"/>
            <a:ext cx="4296757" cy="54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55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80421-958D-6907-8FE4-F4125442F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51E0914A-513E-D28C-83F5-2CE3227D7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2E8D3D72-7B71-EFC2-46F9-F82A022FCE1E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41F6A95F-E820-5E4F-A550-F29E56F101B9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E78A6EA2-CD48-A1AC-BACE-48D67E721888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9873A84-609B-A79D-29BF-235C40C3D6A0}"/>
              </a:ext>
            </a:extLst>
          </p:cNvPr>
          <p:cNvSpPr txBox="1"/>
          <p:nvPr/>
        </p:nvSpPr>
        <p:spPr>
          <a:xfrm>
            <a:off x="1039144" y="2476500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Referências: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79693B5-60EF-4E93-A478-436E16406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31" y="3619500"/>
            <a:ext cx="3993069" cy="575744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D14A308-80EB-6942-6BE0-C62D3B769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862" y="3637896"/>
            <a:ext cx="4315587" cy="573905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7BE82C2-79A5-893D-5037-B87F9AC6F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8449" y="3637896"/>
            <a:ext cx="4068608" cy="573905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BC51C20-0AEA-4EE9-175F-7CA7BBA84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7057" y="3637894"/>
            <a:ext cx="3993069" cy="57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27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B65B6-9F86-A2A6-7780-345DAABDE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0AD56C83-8754-CA45-E527-F02F14B2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544A330D-056E-5AFD-05EF-F1CE292195FC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8B43905B-4570-8254-A50A-8868A7A4DBAB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F5BB7FB6-6E2B-81B1-93C5-7AD8811F5719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F0C6AECA-84BF-6E4F-03E1-9784EE7C0283}"/>
              </a:ext>
            </a:extLst>
          </p:cNvPr>
          <p:cNvSpPr txBox="1"/>
          <p:nvPr/>
        </p:nvSpPr>
        <p:spPr>
          <a:xfrm>
            <a:off x="1039144" y="2476500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Referências: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47C7F2D-7E40-976E-9F8F-5BFFED77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4" y="3390900"/>
            <a:ext cx="4138300" cy="58236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8C6F0AF-AD49-DD63-77D7-643833F0A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964" y="3390900"/>
            <a:ext cx="4138300" cy="57171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C4F592-79F0-2A78-9C39-DE2E3BCEC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758" y="3381895"/>
            <a:ext cx="3825241" cy="56453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F8ACA8E-9732-B4CA-0F96-1BF915825D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3301036"/>
            <a:ext cx="4134193" cy="57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27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35B1E-7F0E-0C60-3D41-3EA303E9F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0A51801F-DA17-2827-291D-DAD10E7A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" y="65527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57ABDFEC-AF68-471C-6283-6EDBA6751AA0}"/>
              </a:ext>
            </a:extLst>
          </p:cNvPr>
          <p:cNvSpPr/>
          <p:nvPr/>
        </p:nvSpPr>
        <p:spPr>
          <a:xfrm>
            <a:off x="2609150" y="571500"/>
            <a:ext cx="14888776" cy="5808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A7608F3F-CE68-A64C-5711-97E95F8B3352}"/>
              </a:ext>
            </a:extLst>
          </p:cNvPr>
          <p:cNvSpPr/>
          <p:nvPr/>
        </p:nvSpPr>
        <p:spPr>
          <a:xfrm>
            <a:off x="2609150" y="1562100"/>
            <a:ext cx="14888776" cy="0"/>
          </a:xfrm>
          <a:prstGeom prst="line">
            <a:avLst/>
          </a:prstGeom>
          <a:ln w="9525" cap="flat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33C03657-DCA7-218C-4E4B-C65A15601A99}"/>
              </a:ext>
            </a:extLst>
          </p:cNvPr>
          <p:cNvSpPr txBox="1"/>
          <p:nvPr/>
        </p:nvSpPr>
        <p:spPr>
          <a:xfrm>
            <a:off x="11106176" y="902991"/>
            <a:ext cx="6419824" cy="3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noProof="0" dirty="0">
                <a:solidFill>
                  <a:schemeClr val="bg1"/>
                </a:solidFill>
                <a:latin typeface="Libre Franklin Light"/>
              </a:rPr>
              <a:t>Teoria dos Grafos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4E491736-7D36-8119-B0F0-D8A4CB13114F}"/>
              </a:ext>
            </a:extLst>
          </p:cNvPr>
          <p:cNvSpPr txBox="1"/>
          <p:nvPr/>
        </p:nvSpPr>
        <p:spPr>
          <a:xfrm>
            <a:off x="1039144" y="2476500"/>
            <a:ext cx="1620971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4400" noProof="0" dirty="0">
                <a:solidFill>
                  <a:srgbClr val="F6F6F6"/>
                </a:solidFill>
                <a:latin typeface="Libre Franklin Thin"/>
              </a:rPr>
              <a:t>Referências: </a:t>
            </a: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  <a:p>
            <a:endParaRPr lang="pt-BR" sz="4400" noProof="0" dirty="0">
              <a:solidFill>
                <a:srgbClr val="F6F6F6"/>
              </a:solidFill>
              <a:latin typeface="Libre Franklin Thin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AE9ABE3-6A5C-93A6-1CED-FEBAE69858F6}"/>
              </a:ext>
            </a:extLst>
          </p:cNvPr>
          <p:cNvSpPr txBox="1"/>
          <p:nvPr/>
        </p:nvSpPr>
        <p:spPr>
          <a:xfrm>
            <a:off x="1364484" y="3569106"/>
            <a:ext cx="1613344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Como funcionam as aplicações web. Disponível em </a:t>
            </a:r>
            <a:r>
              <a:rPr lang="pt-BR" sz="28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4"/>
              </a:rPr>
              <a:t>https://www.devmedia.com.br/como-funcionam-as-aplicacoes-web/25888</a:t>
            </a:r>
            <a:r>
              <a:rPr lang="pt-BR" sz="2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pt-BR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Acesso em 22 fev. 2022. </a:t>
            </a:r>
          </a:p>
          <a:p>
            <a:pPr marL="342900" lvl="0" indent="-342900" algn="just" fontAlgn="base"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Como instalar o Node.js, NPM e o </a:t>
            </a:r>
            <a:r>
              <a:rPr lang="pt-BR" sz="28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React</a:t>
            </a: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no Windows. Disponível em </a:t>
            </a:r>
            <a:r>
              <a:rPr lang="pt-BR" sz="28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5"/>
              </a:rPr>
              <a:t>https://www.devmedia.com.br/como-instalar-o-node-js-npm-e-o-react-no-windows/40329</a:t>
            </a:r>
            <a:r>
              <a:rPr lang="pt-BR" sz="2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. Acesso em: 02 fev. 2022.  </a:t>
            </a:r>
          </a:p>
          <a:p>
            <a:pPr marL="342900" lvl="0" indent="-342900" algn="just" fontAlgn="base">
              <a:buFont typeface="Symbol" panose="05050102010706020507" pitchFamily="18" charset="2"/>
              <a:buChar char=""/>
            </a:pPr>
            <a:r>
              <a:rPr lang="pt-BR" sz="28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Developer</a:t>
            </a: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Mozilla: Tecnologias para desenvolvedores web. Disponível em</a:t>
            </a:r>
            <a:r>
              <a:rPr lang="pt-BR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pt-BR" sz="28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6"/>
              </a:rPr>
              <a:t>https://developer.mozilla.org/pt-BR/docs/Web</a:t>
            </a:r>
            <a:r>
              <a:rPr lang="pt-BR" sz="2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pt-BR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Acesso em: 06 ago. 2024. </a:t>
            </a:r>
          </a:p>
          <a:p>
            <a:pPr marL="342900" lvl="0" indent="-342900" algn="just" fontAlgn="base"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Documentação do </a:t>
            </a:r>
            <a:r>
              <a:rPr lang="pt-BR" sz="28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React</a:t>
            </a: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. Disponível em </a:t>
            </a:r>
            <a:r>
              <a:rPr lang="pt-BR" sz="28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7"/>
              </a:rPr>
              <a:t>https://pt-br.reactjs.org/docs/getting-started.html</a:t>
            </a:r>
            <a:r>
              <a:rPr lang="pt-BR" sz="2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pt-BR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Acesso em: 06 ago. 2024. </a:t>
            </a:r>
          </a:p>
          <a:p>
            <a:pPr marL="342900" indent="-342900" algn="just" fontAlgn="base"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HTML básico - códigos HTML. Disponível em</a:t>
            </a:r>
            <a:r>
              <a:rPr lang="pt-BR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pt-BR" sz="2800" u="sng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8"/>
              </a:rPr>
              <a:t>https://www.devmedia.com.br/html-basico-codigos-html/16596</a:t>
            </a:r>
            <a:r>
              <a:rPr lang="pt-BR" sz="2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pt-BR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pt-BR" sz="2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Acesso em: 10 fev. 2022. </a:t>
            </a:r>
          </a:p>
          <a:p>
            <a:pPr marL="342900" indent="-342900" algn="just" fontAlgn="base">
              <a:buFont typeface="Symbol" panose="05050102010706020507" pitchFamily="18" charset="2"/>
              <a:buChar char=""/>
            </a:pPr>
            <a:r>
              <a:rPr lang="pt-BR" sz="2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Primeiros passos no HTML5, </a:t>
            </a:r>
            <a:r>
              <a:rPr lang="pt-BR" sz="28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e CSS3. Disponível em </a:t>
            </a:r>
            <a:r>
              <a:rPr lang="pt-BR" sz="2800" u="sng" dirty="0">
                <a:solidFill>
                  <a:srgbClr val="000000"/>
                </a:solidFill>
                <a:effectLst/>
                <a:ea typeface="Calibri" panose="020F0502020204030204" pitchFamily="34" charset="0"/>
                <a:hlinkClick r:id="rId9"/>
              </a:rPr>
              <a:t>https://www.devmedia.com.br/primeiros-passos-no-html5-javascript-e-css3/25647</a:t>
            </a:r>
            <a:r>
              <a:rPr lang="pt-BR" sz="28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pt-BR" sz="2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. Acesso em: 22 fev. 2022.</a:t>
            </a:r>
            <a:endParaRPr lang="pt-BR" sz="2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lvl="0" indent="-342900" algn="just" fontAlgn="base">
              <a:buFont typeface="Symbol" panose="05050102010706020507" pitchFamily="18" charset="2"/>
              <a:buChar char=""/>
            </a:pPr>
            <a:endParaRPr lang="pt-BR" sz="2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29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329853-4AAD-CE0B-87BF-CD7B9A8C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ura humana em madeira">
            <a:extLst>
              <a:ext uri="{FF2B5EF4-FFF2-40B4-BE49-F238E27FC236}">
                <a16:creationId xmlns:a16="http://schemas.microsoft.com/office/drawing/2014/main" id="{B5944BB1-9D64-F058-B0F1-F8D5ABA9A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83"/>
          <a:stretch/>
        </p:blipFill>
        <p:spPr>
          <a:xfrm>
            <a:off x="6057899" y="16"/>
            <a:ext cx="12240039" cy="10313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959C2A-03D1-3FC8-E130-C924620D762A}"/>
              </a:ext>
            </a:extLst>
          </p:cNvPr>
          <p:cNvSpPr txBox="1"/>
          <p:nvPr/>
        </p:nvSpPr>
        <p:spPr>
          <a:xfrm>
            <a:off x="762000" y="3848100"/>
            <a:ext cx="4578440" cy="5297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pt-BR" sz="6000" noProof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EXPECTATIVA QUANTO A DISCIPLINA?</a:t>
            </a:r>
          </a:p>
        </p:txBody>
      </p:sp>
      <p:pic>
        <p:nvPicPr>
          <p:cNvPr id="3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E3306A34-F619-C0D2-47DA-27BA5670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" y="-3148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B332CD-80D9-BD4E-B6A9-43E406FA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56229" y="9534526"/>
            <a:ext cx="4114800" cy="547688"/>
          </a:xfrm>
        </p:spPr>
        <p:txBody>
          <a:bodyPr vert="horz" lIns="137160" tIns="68580" rIns="137160" bIns="68580" rtlCol="0" anchor="ctr">
            <a:normAutofit/>
          </a:bodyPr>
          <a:lstStyle/>
          <a:p>
            <a:pPr defTabSz="1371600">
              <a:spcAft>
                <a:spcPts val="900"/>
              </a:spcAft>
              <a:defRPr/>
            </a:pPr>
            <a:fld id="{A9B0D8CA-817B-9E4B-9DB0-A451089E105D}" type="slidenum">
              <a:rPr lang="pt-BR" sz="1800" noProof="0" smtClean="0">
                <a:solidFill>
                  <a:schemeClr val="bg1"/>
                </a:solidFill>
                <a:latin typeface="Calibri" panose="020F0502020204030204"/>
              </a:rPr>
              <a:pPr defTabSz="1371600">
                <a:spcAft>
                  <a:spcPts val="900"/>
                </a:spcAft>
                <a:defRPr/>
              </a:pPr>
              <a:t>37</a:t>
            </a:fld>
            <a:endParaRPr lang="pt-BR" sz="1800" noProof="0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9" name="Imagem 8" descr="Uma imagem contendo quarto&#10;&#10;Descrição gerada automaticamente">
            <a:extLst>
              <a:ext uri="{FF2B5EF4-FFF2-40B4-BE49-F238E27FC236}">
                <a16:creationId xmlns:a16="http://schemas.microsoft.com/office/drawing/2014/main" id="{BCA2C580-5E97-CE44-9975-C016153B2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 r="24160" b="9091"/>
          <a:stretch/>
        </p:blipFill>
        <p:spPr>
          <a:xfrm>
            <a:off x="5285232" y="15"/>
            <a:ext cx="13002768" cy="10286985"/>
          </a:xfrm>
          <a:prstGeom prst="rect">
            <a:avLst/>
          </a:prstGeom>
        </p:spPr>
      </p:pic>
      <p:sp>
        <p:nvSpPr>
          <p:cNvPr id="6" name="Corda 5"/>
          <p:cNvSpPr/>
          <p:nvPr/>
        </p:nvSpPr>
        <p:spPr>
          <a:xfrm rot="12065510">
            <a:off x="185302" y="-30936"/>
            <a:ext cx="9449615" cy="10411958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4BFA6B-810C-0540-B113-EB636C85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19" y="2642124"/>
            <a:ext cx="7385246" cy="4806201"/>
          </a:xfrm>
        </p:spPr>
        <p:txBody>
          <a:bodyPr vert="horz" lIns="137160" tIns="68580" rIns="137160" bIns="68580" rtlCol="0" anchor="ctr">
            <a:normAutofit/>
          </a:bodyPr>
          <a:lstStyle/>
          <a:p>
            <a:pPr defTabSz="1371600">
              <a:lnSpc>
                <a:spcPct val="90000"/>
              </a:lnSpc>
            </a:pPr>
            <a:r>
              <a:rPr lang="pt-BR" sz="8100" b="1" noProof="0" dirty="0">
                <a:solidFill>
                  <a:srgbClr val="B6A07D"/>
                </a:solidFill>
              </a:rPr>
              <a:t>DÚVIDAS?</a:t>
            </a:r>
          </a:p>
        </p:txBody>
      </p:sp>
      <p:pic>
        <p:nvPicPr>
          <p:cNvPr id="3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C5C145CD-D480-F0ED-11FC-D64E01B3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" y="-3148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095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F7BFC-2262-7816-395D-AD7EDD27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CF901F1B-2F4D-C923-6C34-0D71BB84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" y="-3148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omo conseguir o primeiro estágio? | Blog Universitário">
            <a:extLst>
              <a:ext uri="{FF2B5EF4-FFF2-40B4-BE49-F238E27FC236}">
                <a16:creationId xmlns:a16="http://schemas.microsoft.com/office/drawing/2014/main" id="{8FDDE818-723F-B2F4-0A3C-1A3CAA906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0"/>
            <a:ext cx="15435649" cy="102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C0F99C31-5A5C-498B-21CE-2C294258DF4F}"/>
              </a:ext>
            </a:extLst>
          </p:cNvPr>
          <p:cNvSpPr/>
          <p:nvPr/>
        </p:nvSpPr>
        <p:spPr>
          <a:xfrm>
            <a:off x="-152400" y="7124700"/>
            <a:ext cx="11406996" cy="2425700"/>
          </a:xfrm>
          <a:prstGeom prst="rect">
            <a:avLst/>
          </a:prstGeom>
        </p:spPr>
        <p:txBody>
          <a:bodyPr vert="horz" lIns="76200" tIns="38100" rIns="76200" bIns="3810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</a:pPr>
            <a:r>
              <a:rPr lang="pt-BR" sz="8800" b="1" noProof="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SEJAM BEM VINDOS </a:t>
            </a:r>
          </a:p>
        </p:txBody>
      </p:sp>
    </p:spTree>
    <p:extLst>
      <p:ext uri="{BB962C8B-B14F-4D97-AF65-F5344CB8AC3E}">
        <p14:creationId xmlns:p14="http://schemas.microsoft.com/office/powerpoint/2010/main" val="135746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6957-8408-5B19-0AF9-FF71051A2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se diz “Muito prazer!” em francês? - Francês Fluente">
            <a:extLst>
              <a:ext uri="{FF2B5EF4-FFF2-40B4-BE49-F238E27FC236}">
                <a16:creationId xmlns:a16="http://schemas.microsoft.com/office/drawing/2014/main" id="{3EB4F577-5517-CC30-1C62-0BF245F22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7" r="1" b="545"/>
          <a:stretch/>
        </p:blipFill>
        <p:spPr bwMode="auto">
          <a:xfrm>
            <a:off x="30" y="15"/>
            <a:ext cx="18283398" cy="102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ewton Paiva Wyden: Cursos, Bolsas, Valores, Nota do MEC e Faculdades">
            <a:extLst>
              <a:ext uri="{FF2B5EF4-FFF2-40B4-BE49-F238E27FC236}">
                <a16:creationId xmlns:a16="http://schemas.microsoft.com/office/drawing/2014/main" id="{CB55AD07-6ECA-B1B0-E495-D5DBC063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" y="-3148"/>
            <a:ext cx="2605031" cy="195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D920A6B-FF54-ADDC-2DCA-312432101D43}"/>
              </a:ext>
            </a:extLst>
          </p:cNvPr>
          <p:cNvSpPr txBox="1"/>
          <p:nvPr/>
        </p:nvSpPr>
        <p:spPr>
          <a:xfrm>
            <a:off x="2286000" y="1683544"/>
            <a:ext cx="13716000" cy="4594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pt-BR" sz="9900" b="1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APRESENTAÇÕES</a:t>
            </a:r>
          </a:p>
        </p:txBody>
      </p:sp>
    </p:spTree>
    <p:extLst>
      <p:ext uri="{BB962C8B-B14F-4D97-AF65-F5344CB8AC3E}">
        <p14:creationId xmlns:p14="http://schemas.microsoft.com/office/powerpoint/2010/main" val="689774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17BDC98-A2A1-4913-BFF5-841B4AC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0287000" cy="10325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41DAD9-C66A-4F7D-81CE-1AD0B54A3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1000" y="0"/>
            <a:ext cx="10287000" cy="10287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A32102C-F438-44CB-8B56-F12D6FDA2084}"/>
              </a:ext>
            </a:extLst>
          </p:cNvPr>
          <p:cNvSpPr txBox="1"/>
          <p:nvPr/>
        </p:nvSpPr>
        <p:spPr>
          <a:xfrm>
            <a:off x="734152" y="1895522"/>
            <a:ext cx="117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Vieira Guimarães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69349B-C86C-495C-9A69-5587A77C1884}"/>
              </a:ext>
            </a:extLst>
          </p:cNvPr>
          <p:cNvSpPr txBox="1"/>
          <p:nvPr/>
        </p:nvSpPr>
        <p:spPr>
          <a:xfrm>
            <a:off x="779512" y="3848100"/>
            <a:ext cx="11488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000" noProof="0" dirty="0">
                <a:solidFill>
                  <a:schemeClr val="bg1"/>
                </a:solidFill>
              </a:rPr>
              <a:t>Formação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4000" noProof="0" dirty="0">
                <a:solidFill>
                  <a:schemeClr val="bg1"/>
                </a:solidFill>
              </a:rPr>
              <a:t>Mestrado Profissional em Modelagem Computacional e Sistemas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4000" noProof="0" dirty="0">
                <a:solidFill>
                  <a:schemeClr val="bg1"/>
                </a:solidFill>
              </a:rPr>
              <a:t>Especialização em Matemática e </a:t>
            </a:r>
            <a:r>
              <a:rPr lang="pt-BR" sz="4000" noProof="0" dirty="0" err="1">
                <a:solidFill>
                  <a:schemeClr val="bg1"/>
                </a:solidFill>
              </a:rPr>
              <a:t>Estátistica</a:t>
            </a:r>
            <a:endParaRPr lang="pt-BR" sz="4000" noProof="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4000" noProof="0" dirty="0">
                <a:solidFill>
                  <a:schemeClr val="bg1"/>
                </a:solidFill>
              </a:rPr>
              <a:t>Bacharel em Engenharia da Computação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4000" noProof="0" dirty="0">
                <a:solidFill>
                  <a:schemeClr val="bg1"/>
                </a:solidFill>
              </a:rPr>
              <a:t>Licenciatura em Matemática</a:t>
            </a:r>
          </a:p>
        </p:txBody>
      </p:sp>
      <p:pic>
        <p:nvPicPr>
          <p:cNvPr id="13" name="Imagem 12" descr="Mapa&#10;&#10;O conteúdo gerado por IA pode estar incorreto.">
            <a:extLst>
              <a:ext uri="{FF2B5EF4-FFF2-40B4-BE49-F238E27FC236}">
                <a16:creationId xmlns:a16="http://schemas.microsoft.com/office/drawing/2014/main" id="{083CD252-4B1E-25B1-C3D9-FA10492DC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7" t="21918" r="17394" b="27711"/>
          <a:stretch/>
        </p:blipFill>
        <p:spPr>
          <a:xfrm rot="6021645">
            <a:off x="12419916" y="4608885"/>
            <a:ext cx="5285848" cy="293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2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E0E63-6C14-C8B5-1785-0E06B217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498BDB4-5D71-2CAF-3553-247D2657A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96" y="-48491"/>
            <a:ext cx="18364200" cy="10325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7E6B418-F3DD-3B07-50EB-69F2A0062385}"/>
              </a:ext>
            </a:extLst>
          </p:cNvPr>
          <p:cNvSpPr txBox="1"/>
          <p:nvPr/>
        </p:nvSpPr>
        <p:spPr>
          <a:xfrm>
            <a:off x="734152" y="1895522"/>
            <a:ext cx="117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Vieira Guimarães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94B9C7-B6EE-79C7-0EA6-9081D24EC6A5}"/>
              </a:ext>
            </a:extLst>
          </p:cNvPr>
          <p:cNvSpPr txBox="1"/>
          <p:nvPr/>
        </p:nvSpPr>
        <p:spPr>
          <a:xfrm>
            <a:off x="779512" y="3848100"/>
            <a:ext cx="10574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Experiência Profissional:</a:t>
            </a:r>
          </a:p>
          <a:p>
            <a:pPr marL="914400" lvl="1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Técnico de Manutenção Informática</a:t>
            </a:r>
          </a:p>
          <a:p>
            <a:pPr marL="914400" lvl="1" indent="-342900" algn="just">
              <a:buFont typeface="Arial" panose="020B0604020202020204" pitchFamily="34" charset="0"/>
              <a:buChar char="•"/>
            </a:pPr>
            <a:endParaRPr lang="pt-BR" sz="3600" noProof="0" dirty="0">
              <a:solidFill>
                <a:schemeClr val="bg1"/>
              </a:solidFill>
            </a:endParaRPr>
          </a:p>
          <a:p>
            <a:pPr marL="914400" lvl="1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Atualmente atua no Núcleo de Inovação e Modernização (NIM), realizando projetos de implementação, análise de dados e suporte ao sistema de gestão do Instituto Mineiro de Agropecuária - IMA . </a:t>
            </a:r>
          </a:p>
        </p:txBody>
      </p:sp>
      <p:pic>
        <p:nvPicPr>
          <p:cNvPr id="2" name="Espaço Reservado para Conteúdo 4" descr="Pessoas falando no local de trabalho">
            <a:extLst>
              <a:ext uri="{FF2B5EF4-FFF2-40B4-BE49-F238E27FC236}">
                <a16:creationId xmlns:a16="http://schemas.microsoft.com/office/drawing/2014/main" id="{56970BA3-1DBA-1A58-0EF1-D736B1679D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35" r="43784" b="-1"/>
          <a:stretch/>
        </p:blipFill>
        <p:spPr>
          <a:xfrm>
            <a:off x="13205690" y="2495686"/>
            <a:ext cx="4206220" cy="68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D5D59-D555-C26D-2E1A-41F0837E8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83F6B2B-394E-F3DA-4076-42EEB5A83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364200" cy="10325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055A9-93E3-E1AB-2DCD-F3E6E4DC6394}"/>
              </a:ext>
            </a:extLst>
          </p:cNvPr>
          <p:cNvSpPr txBox="1"/>
          <p:nvPr/>
        </p:nvSpPr>
        <p:spPr>
          <a:xfrm>
            <a:off x="734152" y="1895522"/>
            <a:ext cx="117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Vieira Guimarães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390608-05A1-C8B5-A30E-DCD8EE19AA80}"/>
              </a:ext>
            </a:extLst>
          </p:cNvPr>
          <p:cNvSpPr txBox="1"/>
          <p:nvPr/>
        </p:nvSpPr>
        <p:spPr>
          <a:xfrm>
            <a:off x="779512" y="3848100"/>
            <a:ext cx="11488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Experiência Profissional:</a:t>
            </a:r>
          </a:p>
          <a:p>
            <a:pPr marL="1143000" lvl="1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Docente</a:t>
            </a: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Escola Municipal (2010) – Professor de Matemática.</a:t>
            </a:r>
          </a:p>
        </p:txBody>
      </p:sp>
      <p:pic>
        <p:nvPicPr>
          <p:cNvPr id="2" name="Espaço Reservado para Conteúdo 4" descr="Jovens executivos asiáticos que se encontram no escritório">
            <a:extLst>
              <a:ext uri="{FF2B5EF4-FFF2-40B4-BE49-F238E27FC236}">
                <a16:creationId xmlns:a16="http://schemas.microsoft.com/office/drawing/2014/main" id="{9BB985E0-7FF1-7E79-E28F-F5620FC237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173" b="4"/>
          <a:stretch/>
        </p:blipFill>
        <p:spPr>
          <a:xfrm>
            <a:off x="12244647" y="5605890"/>
            <a:ext cx="5707201" cy="43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4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696C6-E098-E9DE-9C5A-A9627CD0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7CF654-5000-0132-0F04-6EEED5F86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364200" cy="10325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D59AF71-8823-5C01-6261-00A9CD7F6051}"/>
              </a:ext>
            </a:extLst>
          </p:cNvPr>
          <p:cNvSpPr txBox="1"/>
          <p:nvPr/>
        </p:nvSpPr>
        <p:spPr>
          <a:xfrm>
            <a:off x="734152" y="1895522"/>
            <a:ext cx="117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Vieira Guimarães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46FE37-A71E-E656-70D4-CD269E9FC9C0}"/>
              </a:ext>
            </a:extLst>
          </p:cNvPr>
          <p:cNvSpPr txBox="1"/>
          <p:nvPr/>
        </p:nvSpPr>
        <p:spPr>
          <a:xfrm>
            <a:off x="779512" y="3848100"/>
            <a:ext cx="11488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Experiência Profissional:</a:t>
            </a:r>
          </a:p>
          <a:p>
            <a:pPr marL="1143000" lvl="1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Docente</a:t>
            </a: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IFNMG (2017 - 2019):</a:t>
            </a: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Técnico em Informática para Internet.</a:t>
            </a: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Programador de Dispositivos Móveis (EAD).</a:t>
            </a:r>
          </a:p>
        </p:txBody>
      </p:sp>
      <p:pic>
        <p:nvPicPr>
          <p:cNvPr id="2" name="Espaço Reservado para Conteúdo 4" descr="Jovens executivos asiáticos que se encontram no escritório">
            <a:extLst>
              <a:ext uri="{FF2B5EF4-FFF2-40B4-BE49-F238E27FC236}">
                <a16:creationId xmlns:a16="http://schemas.microsoft.com/office/drawing/2014/main" id="{B05FBBB0-79D5-CCF8-AF6C-0654FF51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173" b="4"/>
          <a:stretch/>
        </p:blipFill>
        <p:spPr>
          <a:xfrm>
            <a:off x="12244647" y="5605890"/>
            <a:ext cx="5707201" cy="43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26228-63B7-946F-1DA1-F2013B69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22B4CF2-C276-72EA-FB04-AA8016B74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364200" cy="10325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1B3ADA-9E4C-24F5-012A-D698814207DE}"/>
              </a:ext>
            </a:extLst>
          </p:cNvPr>
          <p:cNvSpPr txBox="1"/>
          <p:nvPr/>
        </p:nvSpPr>
        <p:spPr>
          <a:xfrm>
            <a:off x="734152" y="1895522"/>
            <a:ext cx="1175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Vieira Guimarães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0AC27AC-E27D-4198-92A6-33590855A0EE}"/>
              </a:ext>
            </a:extLst>
          </p:cNvPr>
          <p:cNvSpPr txBox="1"/>
          <p:nvPr/>
        </p:nvSpPr>
        <p:spPr>
          <a:xfrm>
            <a:off x="779512" y="3848100"/>
            <a:ext cx="114886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Experiência Profissional:</a:t>
            </a:r>
          </a:p>
          <a:p>
            <a:pPr marL="1143000" lvl="1" indent="-342900" algn="just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Docente</a:t>
            </a:r>
          </a:p>
          <a:p>
            <a:pPr marL="1371600" lvl="2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FADENORTE (2019 - 2020):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Estatística,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Matemática Financeira,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Projeto Integrador II, IV e V,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Inovação e Gestão Tecnológica, </a:t>
            </a:r>
          </a:p>
          <a:p>
            <a:pPr marL="1828800" lvl="3" indent="-342900">
              <a:buFont typeface="Arial" panose="020B0604020202020204" pitchFamily="34" charset="0"/>
              <a:buChar char="•"/>
            </a:pPr>
            <a:r>
              <a:rPr lang="pt-BR" sz="3600" noProof="0" dirty="0">
                <a:solidFill>
                  <a:schemeClr val="bg1"/>
                </a:solidFill>
              </a:rPr>
              <a:t>Gestão Financeira e Produção de Custos.</a:t>
            </a:r>
          </a:p>
        </p:txBody>
      </p:sp>
      <p:pic>
        <p:nvPicPr>
          <p:cNvPr id="2" name="Espaço Reservado para Conteúdo 4" descr="Resolução 4K">
            <a:extLst>
              <a:ext uri="{FF2B5EF4-FFF2-40B4-BE49-F238E27FC236}">
                <a16:creationId xmlns:a16="http://schemas.microsoft.com/office/drawing/2014/main" id="{64A973EA-28DD-DA00-BF31-AE695C0668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02" r="32988" b="1"/>
          <a:stretch/>
        </p:blipFill>
        <p:spPr>
          <a:xfrm>
            <a:off x="13151621" y="2672292"/>
            <a:ext cx="4206220" cy="68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64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10546</TotalTime>
  <Words>1067</Words>
  <Application>Microsoft Office PowerPoint</Application>
  <PresentationFormat>Personalizar</PresentationFormat>
  <Paragraphs>311</Paragraphs>
  <Slides>38</Slides>
  <Notes>35</Notes>
  <HiddenSlides>1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51" baseType="lpstr">
      <vt:lpstr>Quattrocento Sans</vt:lpstr>
      <vt:lpstr>Wingdings</vt:lpstr>
      <vt:lpstr>Symbol</vt:lpstr>
      <vt:lpstr>Calibri</vt:lpstr>
      <vt:lpstr>Segoe UI</vt:lpstr>
      <vt:lpstr>Libre Franklin Light</vt:lpstr>
      <vt:lpstr>Libre Franklin Thin</vt:lpstr>
      <vt:lpstr>Times New Roman</vt:lpstr>
      <vt:lpstr>Libre Franklin Medium</vt:lpstr>
      <vt:lpstr>Fonte do Sistema Regular</vt:lpstr>
      <vt:lpstr>Arial</vt:lpstr>
      <vt:lpstr>Libre Franklin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Leonardo Vieira Guimarães</cp:lastModifiedBy>
  <cp:revision>33</cp:revision>
  <dcterms:created xsi:type="dcterms:W3CDTF">2006-08-16T00:00:00Z</dcterms:created>
  <dcterms:modified xsi:type="dcterms:W3CDTF">2025-02-24T20:09:59Z</dcterms:modified>
  <dc:identifier>DAE4P25H2rs</dc:identifier>
</cp:coreProperties>
</file>